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3" r:id="rId5"/>
    <p:sldMasterId id="2147483894" r:id="rId6"/>
  </p:sldMasterIdLst>
  <p:notesMasterIdLst>
    <p:notesMasterId r:id="rId26"/>
  </p:notesMasterIdLst>
  <p:sldIdLst>
    <p:sldId id="261" r:id="rId7"/>
    <p:sldId id="331" r:id="rId8"/>
    <p:sldId id="268" r:id="rId9"/>
    <p:sldId id="327" r:id="rId10"/>
    <p:sldId id="262" r:id="rId11"/>
    <p:sldId id="326" r:id="rId12"/>
    <p:sldId id="267" r:id="rId13"/>
    <p:sldId id="263" r:id="rId14"/>
    <p:sldId id="285" r:id="rId15"/>
    <p:sldId id="328" r:id="rId16"/>
    <p:sldId id="266" r:id="rId17"/>
    <p:sldId id="269" r:id="rId18"/>
    <p:sldId id="293" r:id="rId19"/>
    <p:sldId id="329" r:id="rId20"/>
    <p:sldId id="330" r:id="rId21"/>
    <p:sldId id="286" r:id="rId22"/>
    <p:sldId id="297" r:id="rId23"/>
    <p:sldId id="264" r:id="rId24"/>
    <p:sldId id="323" r:id="rId25"/>
  </p:sldIdLst>
  <p:sldSz cx="9144000" cy="5143500" type="screen16x9"/>
  <p:notesSz cx="6858000" cy="9144000"/>
  <p:embeddedFontLst>
    <p:embeddedFont>
      <p:font typeface="Georgia" panose="02040502050405020303" pitchFamily="18"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Helvetica Neue Light" panose="020B0604020202020204" charset="0"/>
      <p:regular r:id="rId35"/>
      <p:bold r:id="rId36"/>
      <p:italic r:id="rId37"/>
      <p:boldItalic r:id="rId38"/>
    </p:embeddedFont>
    <p:embeddedFont>
      <p:font typeface="Roboto Mon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ody Mileski" initials="" lastIdx="2" clrIdx="0"/>
  <p:cmAuthor id="1" name="Abril Ureña" initials="AU" lastIdx="1" clrIdx="1">
    <p:extLst>
      <p:ext uri="{19B8F6BF-5375-455C-9EA6-DF929625EA0E}">
        <p15:presenceInfo xmlns:p15="http://schemas.microsoft.com/office/powerpoint/2012/main" userId="S::abrilu@microsoft.com::07a6d0d9-2869-499b-9ff0-6443b58542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45FC5-0439-4CD5-ABA6-9A88679003F6}" v="130" dt="2022-10-07T20:10:20.947"/>
  </p1510:revLst>
</p1510:revInfo>
</file>

<file path=ppt/tableStyles.xml><?xml version="1.0" encoding="utf-8"?>
<a:tblStyleLst xmlns:a="http://schemas.openxmlformats.org/drawingml/2006/main" def="{262C08C6-61CC-4A20-8B0E-2E94A4573A76}">
  <a:tblStyle styleId="{262C08C6-61CC-4A20-8B0E-2E94A4573A76}"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6471863-E244-492B-8FB2-187404EB6A6D}" styleName="Table_1">
    <a:wholeTbl>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747676">
              <a:alpha val="63530"/>
            </a:srgbClr>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12700" cap="flat" cmpd="sng">
              <a:solidFill>
                <a:srgbClr val="D6D6D6"/>
              </a:solidFill>
              <a:prstDash val="solid"/>
              <a:round/>
              <a:headEnd type="none" w="sm" len="sm"/>
              <a:tailEnd type="none" w="sm" len="sm"/>
            </a:ln>
          </a:left>
          <a:right>
            <a:ln w="25400" cap="flat" cmpd="sng">
              <a:solidFill>
                <a:srgbClr val="D6D7D6"/>
              </a:solidFill>
              <a:prstDash val="solid"/>
              <a:round/>
              <a:headEnd type="none" w="sm" len="sm"/>
              <a:tailEnd type="none" w="sm" len="sm"/>
            </a:ln>
          </a:right>
          <a:top>
            <a:ln w="12700" cap="flat" cmpd="sng">
              <a:solidFill>
                <a:srgbClr val="D6D7D6"/>
              </a:solidFill>
              <a:prstDash val="solid"/>
              <a:round/>
              <a:headEnd type="none" w="sm" len="sm"/>
              <a:tailEnd type="none" w="sm" len="sm"/>
            </a:ln>
          </a:top>
          <a:bottom>
            <a:ln w="127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25400" cap="flat" cmpd="sng">
              <a:solidFill>
                <a:srgbClr val="D6D7D6"/>
              </a:solidFill>
              <a:prstDash val="solid"/>
              <a:round/>
              <a:headEnd type="none" w="sm" len="sm"/>
              <a:tailEnd type="none" w="sm" len="sm"/>
            </a:ln>
          </a:top>
          <a:bottom>
            <a:ln w="12700" cap="flat" cmpd="sng">
              <a:solidFill>
                <a:srgbClr val="D6D6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12700" cap="flat" cmpd="sng">
              <a:solidFill>
                <a:srgbClr val="D6D7D6"/>
              </a:solidFill>
              <a:prstDash val="solid"/>
              <a:round/>
              <a:headEnd type="none" w="sm" len="sm"/>
              <a:tailEnd type="none" w="sm" len="sm"/>
            </a:ln>
          </a:left>
          <a:right>
            <a:ln w="12700" cap="flat" cmpd="sng">
              <a:solidFill>
                <a:srgbClr val="D6D7D6"/>
              </a:solidFill>
              <a:prstDash val="solid"/>
              <a:round/>
              <a:headEnd type="none" w="sm" len="sm"/>
              <a:tailEnd type="none" w="sm" len="sm"/>
            </a:ln>
          </a:right>
          <a:top>
            <a:ln w="12700" cap="flat" cmpd="sng">
              <a:solidFill>
                <a:srgbClr val="D6D6D6"/>
              </a:solidFill>
              <a:prstDash val="solid"/>
              <a:round/>
              <a:headEnd type="none" w="sm" len="sm"/>
              <a:tailEnd type="none" w="sm" len="sm"/>
            </a:ln>
          </a:top>
          <a:bottom>
            <a:ln w="25400" cap="flat" cmpd="sng">
              <a:solidFill>
                <a:srgbClr val="D6D7D6"/>
              </a:solidFill>
              <a:prstDash val="solid"/>
              <a:round/>
              <a:headEnd type="none" w="sm" len="sm"/>
              <a:tailEnd type="none" w="sm" len="sm"/>
            </a:ln>
          </a:bottom>
          <a:insideH>
            <a:ln w="12700" cap="flat" cmpd="sng">
              <a:solidFill>
                <a:srgbClr val="D6D7D6"/>
              </a:solidFill>
              <a:prstDash val="solid"/>
              <a:round/>
              <a:headEnd type="none" w="sm" len="sm"/>
              <a:tailEnd type="none" w="sm" len="sm"/>
            </a:ln>
          </a:insideH>
          <a:insideV>
            <a:ln w="12700" cap="flat" cmpd="sng">
              <a:solidFill>
                <a:srgbClr val="D6D7D6"/>
              </a:solidFill>
              <a:prstDash val="solid"/>
              <a:round/>
              <a:headEnd type="none" w="sm" len="sm"/>
              <a:tailEnd type="none" w="sm" len="sm"/>
            </a:ln>
          </a:insideV>
        </a:tcBdr>
        <a:fill>
          <a:solidFill>
            <a:srgbClr val="03265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472"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5.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isualstudio.microsoft.com/?WT.mc_id=academic-77460-alfredodez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visualstudio.microsoft.com/?WT.mc_id=academic-77460-alfredodeza" TargetMode="External"/><Relationship Id="rId3" Type="http://schemas.openxmlformats.org/officeDocument/2006/relationships/hyperlink" Target="https://github.com/microsoft/codespaces-teaching-template-py/blob/main/example-notebook.ipynb" TargetMode="External"/><Relationship Id="rId7"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github.com/microsoft/codespaces-teaching-template-py/blob/main/.devcontainer/Dockerfile" TargetMode="External"/><Relationship Id="rId5" Type="http://schemas.openxmlformats.org/officeDocument/2006/relationships/hyperlink" Target="https://github.com/microsoft/codespaces-teaching-template-py/blob/main/wine-regions.csv" TargetMode="External"/><Relationship Id="rId4" Type="http://schemas.openxmlformats.org/officeDocument/2006/relationships/hyperlink" Target="https://pandas.pydata.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codespaces-teaching-template-py/genera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1262c50b52c_0_3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1262c50b52c_0_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C9D1D9"/>
                </a:solidFill>
                <a:effectLst/>
                <a:latin typeface="-apple-system"/>
              </a:rPr>
              <a:t>With this template repository you can quickly create a normalized environment to teach or learn Python. Make your students focus on learning rather than setting up their environment. This template uses </a:t>
            </a:r>
            <a:r>
              <a:rPr lang="en-US" b="0" i="0" dirty="0" err="1">
                <a:solidFill>
                  <a:srgbClr val="C9D1D9"/>
                </a:solidFill>
                <a:effectLst/>
                <a:latin typeface="-apple-system"/>
              </a:rPr>
              <a:t>Codespaces</a:t>
            </a:r>
            <a:r>
              <a:rPr lang="en-US" b="0" i="0" dirty="0">
                <a:solidFill>
                  <a:srgbClr val="C9D1D9"/>
                </a:solidFill>
                <a:effectLst/>
                <a:latin typeface="-apple-system"/>
              </a:rPr>
              <a:t>, a development environment that's hosted in the cloud with Visual Studio Code, a powerful text editor.</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3"/>
        <p:cNvGrpSpPr/>
        <p:nvPr/>
      </p:nvGrpSpPr>
      <p:grpSpPr>
        <a:xfrm>
          <a:off x="0" y="0"/>
          <a:ext cx="0" cy="0"/>
          <a:chOff x="0" y="0"/>
          <a:chExt cx="0" cy="0"/>
        </a:xfrm>
      </p:grpSpPr>
      <p:sp>
        <p:nvSpPr>
          <p:cNvPr id="5214" name="Google Shape;5214;g1262c50b52c_0_3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5" name="Google Shape;5215;g1262c50b52c_0_3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9"/>
        <p:cNvGrpSpPr/>
        <p:nvPr/>
      </p:nvGrpSpPr>
      <p:grpSpPr>
        <a:xfrm>
          <a:off x="0" y="0"/>
          <a:ext cx="0" cy="0"/>
          <a:chOff x="0" y="0"/>
          <a:chExt cx="0" cy="0"/>
        </a:xfrm>
      </p:grpSpPr>
      <p:sp>
        <p:nvSpPr>
          <p:cNvPr id="5290" name="Google Shape;5290;g1262c50b52c_0_3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1" name="Google Shape;5291;g1262c50b52c_0_3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C9D1D9"/>
                </a:solidFill>
                <a:effectLst/>
                <a:latin typeface="-apple-system"/>
              </a:rPr>
              <a:t>Let's make changes to your environment. We'll cover two different challenges that you are likely to want to do:</a:t>
            </a:r>
          </a:p>
          <a:p>
            <a:pPr algn="l">
              <a:buFont typeface="+mj-lt"/>
              <a:buAutoNum type="arabicPeriod"/>
            </a:pPr>
            <a:r>
              <a:rPr lang="en-US" b="0" i="0">
                <a:solidFill>
                  <a:srgbClr val="C9D1D9"/>
                </a:solidFill>
                <a:effectLst/>
                <a:latin typeface="-apple-system"/>
              </a:rPr>
              <a:t>Change the Python version installed</a:t>
            </a:r>
          </a:p>
          <a:p>
            <a:pPr algn="l">
              <a:buFont typeface="+mj-lt"/>
              <a:buAutoNum type="arabicPeriod"/>
            </a:pPr>
            <a:r>
              <a:rPr lang="en-US" b="0" i="0">
                <a:solidFill>
                  <a:srgbClr val="C9D1D9"/>
                </a:solidFill>
                <a:effectLst/>
                <a:latin typeface="-apple-system"/>
              </a:rPr>
              <a:t>Add an extension</a:t>
            </a: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7"/>
        <p:cNvGrpSpPr/>
        <p:nvPr/>
      </p:nvGrpSpPr>
      <p:grpSpPr>
        <a:xfrm>
          <a:off x="0" y="0"/>
          <a:ext cx="0" cy="0"/>
          <a:chOff x="0" y="0"/>
          <a:chExt cx="0" cy="0"/>
        </a:xfrm>
      </p:grpSpPr>
      <p:sp>
        <p:nvSpPr>
          <p:cNvPr id="5688" name="Google Shape;5688;g1262c50b52c_0_4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9" name="Google Shape;5689;g1262c50b52c_0_4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C9D1D9"/>
                </a:solidFill>
                <a:effectLst/>
                <a:latin typeface="-apple-system"/>
              </a:rPr>
              <a:t>Let's say you want to change what version of Python is installed. This is something you can control.</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Open </a:t>
            </a:r>
            <a:r>
              <a:rPr lang="en-US" b="0" i="0" u="none" strike="noStrike">
                <a:solidFill>
                  <a:srgbClr val="C9D1D9"/>
                </a:solidFill>
                <a:effectLst/>
                <a:latin typeface="-apple-system"/>
                <a:hlinkClick r:id="rId3"/>
              </a:rPr>
              <a:t>.</a:t>
            </a:r>
            <a:r>
              <a:rPr lang="en-US" b="0" i="0" u="none" strike="noStrike" err="1">
                <a:solidFill>
                  <a:srgbClr val="C9D1D9"/>
                </a:solidFill>
                <a:effectLst/>
                <a:latin typeface="-apple-system"/>
                <a:hlinkClick r:id="rId3"/>
              </a:rPr>
              <a:t>devcontainer</a:t>
            </a:r>
            <a:r>
              <a:rPr lang="en-US" b="0" i="0" u="none" strike="noStrike">
                <a:solidFill>
                  <a:srgbClr val="C9D1D9"/>
                </a:solidFill>
                <a:effectLst/>
                <a:latin typeface="-apple-system"/>
                <a:hlinkClick r:id="rId3"/>
              </a:rPr>
              <a:t>/</a:t>
            </a:r>
            <a:r>
              <a:rPr lang="en-US" b="0" i="0" u="none" strike="noStrike" err="1">
                <a:solidFill>
                  <a:srgbClr val="C9D1D9"/>
                </a:solidFill>
                <a:effectLst/>
                <a:latin typeface="-apple-system"/>
                <a:hlinkClick r:id="rId3"/>
              </a:rPr>
              <a:t>devcontainer.json</a:t>
            </a:r>
            <a:r>
              <a:rPr lang="en-US" b="0" i="0">
                <a:solidFill>
                  <a:srgbClr val="C9D1D9"/>
                </a:solidFill>
                <a:effectLst/>
                <a:latin typeface="-apple-system"/>
              </a:rPr>
              <a:t> and replace the following section:</a:t>
            </a:r>
          </a:p>
          <a:p>
            <a:pPr lvl="1" algn="l"/>
            <a:r>
              <a:rPr lang="en-US" b="0" i="0">
                <a:solidFill>
                  <a:srgbClr val="C9D1D9"/>
                </a:solidFill>
                <a:effectLst/>
                <a:latin typeface="-apple-system"/>
              </a:rPr>
              <a:t>"VARIANT": "3.8-bullseye"</a:t>
            </a:r>
          </a:p>
          <a:p>
            <a:pPr marL="158750" indent="0" algn="l">
              <a:buNone/>
            </a:pPr>
            <a:r>
              <a:rPr lang="en-US" b="0" i="0">
                <a:solidFill>
                  <a:srgbClr val="C9D1D9"/>
                </a:solidFill>
                <a:effectLst/>
                <a:latin typeface="-apple-system"/>
              </a:rPr>
              <a:t>with the following instruction:</a:t>
            </a:r>
          </a:p>
          <a:p>
            <a:pPr lvl="1" algn="l"/>
            <a:r>
              <a:rPr lang="en-US" b="0" i="0">
                <a:solidFill>
                  <a:srgbClr val="C9D1D9"/>
                </a:solidFill>
                <a:effectLst/>
                <a:latin typeface="-apple-system"/>
              </a:rPr>
              <a:t>"VARIANT": "3.9-bullseye“</a:t>
            </a:r>
          </a:p>
          <a:p>
            <a:pPr lvl="1" algn="l"/>
            <a:r>
              <a:rPr lang="en-US" b="0" i="0">
                <a:solidFill>
                  <a:srgbClr val="C9D1D9"/>
                </a:solidFill>
                <a:effectLst/>
                <a:latin typeface="-apple-system"/>
              </a:rPr>
              <a:t>this change will use Python 3.9 instead of 3.8.</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i="0">
                <a:solidFill>
                  <a:srgbClr val="C9D1D9"/>
                </a:solidFill>
                <a:effectLst/>
                <a:latin typeface="-apple-system"/>
              </a:rPr>
              <a:t>Your environment comes with preinstalled extensions. You can change which extensions your </a:t>
            </a:r>
            <a:r>
              <a:rPr lang="en-US" b="0" i="0" err="1">
                <a:solidFill>
                  <a:srgbClr val="C9D1D9"/>
                </a:solidFill>
                <a:effectLst/>
                <a:latin typeface="-apple-system"/>
              </a:rPr>
              <a:t>codespaces</a:t>
            </a:r>
            <a:r>
              <a:rPr lang="en-US" b="0" i="0">
                <a:solidFill>
                  <a:srgbClr val="C9D1D9"/>
                </a:solidFill>
                <a:effectLst/>
                <a:latin typeface="-apple-system"/>
              </a:rPr>
              <a:t> environment starts with, here's how:</a:t>
            </a:r>
          </a:p>
          <a:p>
            <a:pPr marL="0" lvl="0" indent="0" algn="l" rtl="0">
              <a:spcBef>
                <a:spcPts val="0"/>
              </a:spcBef>
              <a:spcAft>
                <a:spcPts val="0"/>
              </a:spcAft>
              <a:buNone/>
            </a:pPr>
            <a:endParaRPr lang="en-US" b="0" i="0">
              <a:solidFill>
                <a:srgbClr val="C9D1D9"/>
              </a:solidFill>
              <a:effectLst/>
              <a:latin typeface="-apple-system"/>
            </a:endParaRPr>
          </a:p>
          <a:p>
            <a:pPr marL="228600" lvl="0" indent="-228600" algn="l" rtl="0">
              <a:spcBef>
                <a:spcPts val="0"/>
              </a:spcBef>
              <a:spcAft>
                <a:spcPts val="0"/>
              </a:spcAft>
              <a:buAutoNum type="arabicPeriod"/>
            </a:pPr>
            <a:r>
              <a:rPr lang="en-US" b="0" i="0">
                <a:solidFill>
                  <a:srgbClr val="C9D1D9"/>
                </a:solidFill>
                <a:effectLst/>
                <a:latin typeface="-apple-system"/>
              </a:rPr>
              <a:t>Open file </a:t>
            </a:r>
            <a:r>
              <a:rPr lang="en-US" b="0" i="0" u="none" strike="noStrike">
                <a:effectLst/>
                <a:latin typeface="-apple-system"/>
                <a:hlinkClick r:id="rId3"/>
              </a:rPr>
              <a:t>.</a:t>
            </a:r>
            <a:r>
              <a:rPr lang="en-US" b="0" i="0" u="none" strike="noStrike" err="1">
                <a:effectLst/>
                <a:latin typeface="-apple-system"/>
                <a:hlinkClick r:id="rId3"/>
              </a:rPr>
              <a:t>devcontainer</a:t>
            </a:r>
            <a:r>
              <a:rPr lang="en-US" b="0" i="0" u="none" strike="noStrike">
                <a:effectLst/>
                <a:latin typeface="-apple-system"/>
                <a:hlinkClick r:id="rId3"/>
              </a:rPr>
              <a:t>/</a:t>
            </a:r>
            <a:r>
              <a:rPr lang="en-US" b="0" i="0" u="none" strike="noStrike" err="1">
                <a:effectLst/>
                <a:latin typeface="-apple-system"/>
                <a:hlinkClick r:id="rId3"/>
              </a:rPr>
              <a:t>devcontainer.json</a:t>
            </a:r>
            <a:r>
              <a:rPr lang="en-US" b="0" i="0">
                <a:solidFill>
                  <a:srgbClr val="C9D1D9"/>
                </a:solidFill>
                <a:effectLst/>
                <a:latin typeface="-apple-system"/>
              </a:rPr>
              <a:t> and locate the following JSON element </a:t>
            </a:r>
            <a:r>
              <a:rPr lang="en-US" b="1" i="0">
                <a:solidFill>
                  <a:srgbClr val="C9D1D9"/>
                </a:solidFill>
                <a:effectLst/>
                <a:latin typeface="-apple-system"/>
              </a:rPr>
              <a:t>extensions</a:t>
            </a:r>
            <a:r>
              <a:rPr lang="en-US" b="0" i="0">
                <a:solidFill>
                  <a:srgbClr val="C9D1D9"/>
                </a:solidFill>
                <a:effectLst/>
                <a:latin typeface="-apple-system"/>
              </a:rPr>
              <a:t>:</a:t>
            </a:r>
          </a:p>
          <a:p>
            <a:pPr marL="228600" lvl="0" indent="-228600" algn="l" rtl="0">
              <a:spcBef>
                <a:spcPts val="0"/>
              </a:spcBef>
              <a:spcAft>
                <a:spcPts val="0"/>
              </a:spcAft>
              <a:buAutoNum type="arabicPeriod"/>
            </a:pPr>
            <a:endParaRPr lang="en-US" b="0" i="0">
              <a:solidFill>
                <a:srgbClr val="C9D1D9"/>
              </a:solidFill>
              <a:effectLst/>
              <a:latin typeface="-apple-system"/>
            </a:endParaRPr>
          </a:p>
          <a:p>
            <a:pPr marL="457200" lvl="1" indent="0" algn="l" rtl="0">
              <a:spcBef>
                <a:spcPts val="0"/>
              </a:spcBef>
              <a:spcAft>
                <a:spcPts val="0"/>
              </a:spcAft>
              <a:buNone/>
            </a:pPr>
            <a:r>
              <a:rPr lang="es-MX"/>
              <a:t>"</a:t>
            </a:r>
            <a:r>
              <a:rPr lang="es-MX" err="1"/>
              <a:t>extensions</a:t>
            </a:r>
            <a:r>
              <a:rPr lang="es-MX"/>
              <a:t>": [</a:t>
            </a:r>
          </a:p>
          <a:p>
            <a:pPr marL="457200" lvl="1" indent="0" algn="l" rtl="0">
              <a:spcBef>
                <a:spcPts val="0"/>
              </a:spcBef>
              <a:spcAft>
                <a:spcPts val="0"/>
              </a:spcAft>
              <a:buNone/>
            </a:pPr>
            <a:r>
              <a:rPr lang="es-MX"/>
              <a:t> "ms-</a:t>
            </a:r>
            <a:r>
              <a:rPr lang="es-MX" err="1"/>
              <a:t>python.python</a:t>
            </a:r>
            <a:r>
              <a:rPr lang="es-MX"/>
              <a:t>",</a:t>
            </a:r>
          </a:p>
          <a:p>
            <a:pPr marL="457200" lvl="1" indent="0" algn="l" rtl="0">
              <a:spcBef>
                <a:spcPts val="0"/>
              </a:spcBef>
              <a:spcAft>
                <a:spcPts val="0"/>
              </a:spcAft>
              <a:buNone/>
            </a:pPr>
            <a:r>
              <a:rPr lang="es-MX"/>
              <a:t>"ms-</a:t>
            </a:r>
            <a:r>
              <a:rPr lang="es-MX" err="1"/>
              <a:t>python.vscode</a:t>
            </a:r>
            <a:r>
              <a:rPr lang="es-MX"/>
              <a:t>-</a:t>
            </a:r>
            <a:r>
              <a:rPr lang="es-MX" err="1"/>
              <a:t>pylance</a:t>
            </a:r>
            <a:r>
              <a:rPr lang="es-MX"/>
              <a:t>"</a:t>
            </a:r>
          </a:p>
          <a:p>
            <a:pPr marL="457200" lvl="1" indent="0" algn="l" rtl="0">
              <a:spcBef>
                <a:spcPts val="0"/>
              </a:spcBef>
              <a:spcAft>
                <a:spcPts val="0"/>
              </a:spcAft>
              <a:buNone/>
            </a:pPr>
            <a:r>
              <a:rPr lang="es-MX"/>
              <a:t>]</a:t>
            </a:r>
          </a:p>
        </p:txBody>
      </p:sp>
    </p:spTree>
    <p:extLst>
      <p:ext uri="{BB962C8B-B14F-4D97-AF65-F5344CB8AC3E}">
        <p14:creationId xmlns:p14="http://schemas.microsoft.com/office/powerpoint/2010/main" val="27560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lgn="l" rtl="0">
              <a:spcBef>
                <a:spcPts val="0"/>
              </a:spcBef>
              <a:spcAft>
                <a:spcPts val="0"/>
              </a:spcAft>
              <a:buNone/>
            </a:pPr>
            <a:endParaRPr lang="es-MX"/>
          </a:p>
          <a:p>
            <a:pPr marL="0" lvl="0" indent="0" algn="l" rtl="0">
              <a:spcBef>
                <a:spcPts val="0"/>
              </a:spcBef>
              <a:spcAft>
                <a:spcPts val="0"/>
              </a:spcAft>
              <a:buNone/>
            </a:pPr>
            <a:r>
              <a:rPr lang="es-MX"/>
              <a:t>2. </a:t>
            </a:r>
            <a:r>
              <a:rPr lang="en-US" b="0" i="0">
                <a:solidFill>
                  <a:srgbClr val="C9D1D9"/>
                </a:solidFill>
                <a:effectLst/>
                <a:latin typeface="-apple-system"/>
              </a:rPr>
              <a:t>Add </a:t>
            </a:r>
            <a:r>
              <a:rPr lang="en-US" b="0" i="1">
                <a:solidFill>
                  <a:srgbClr val="C9D1D9"/>
                </a:solidFill>
                <a:effectLst/>
                <a:latin typeface="-apple-system"/>
              </a:rPr>
              <a:t>"</a:t>
            </a:r>
            <a:r>
              <a:rPr lang="en-US" b="0" i="1" err="1">
                <a:solidFill>
                  <a:srgbClr val="C9D1D9"/>
                </a:solidFill>
                <a:effectLst/>
                <a:latin typeface="-apple-system"/>
              </a:rPr>
              <a:t>ms</a:t>
            </a:r>
            <a:r>
              <a:rPr lang="en-US" b="0" i="1">
                <a:solidFill>
                  <a:srgbClr val="C9D1D9"/>
                </a:solidFill>
                <a:effectLst/>
                <a:latin typeface="-apple-system"/>
              </a:rPr>
              <a:t>-</a:t>
            </a:r>
            <a:r>
              <a:rPr lang="en-US" b="0" i="1" err="1">
                <a:solidFill>
                  <a:srgbClr val="C9D1D9"/>
                </a:solidFill>
                <a:effectLst/>
                <a:latin typeface="-apple-system"/>
              </a:rPr>
              <a:t>python.black</a:t>
            </a:r>
            <a:r>
              <a:rPr lang="en-US" b="0" i="1">
                <a:solidFill>
                  <a:srgbClr val="C9D1D9"/>
                </a:solidFill>
                <a:effectLst/>
                <a:latin typeface="-apple-system"/>
              </a:rPr>
              <a:t>-formatter"</a:t>
            </a:r>
            <a:r>
              <a:rPr lang="en-US" b="0" i="0">
                <a:solidFill>
                  <a:srgbClr val="C9D1D9"/>
                </a:solidFill>
                <a:effectLst/>
                <a:latin typeface="-apple-system"/>
              </a:rPr>
              <a:t> to the list of extensions. It should end up looking like the following:</a:t>
            </a:r>
          </a:p>
          <a:p>
            <a:pPr marL="0" lvl="0" indent="0" algn="l" rtl="0">
              <a:spcBef>
                <a:spcPts val="0"/>
              </a:spcBef>
              <a:spcAft>
                <a:spcPts val="0"/>
              </a:spcAft>
              <a:buNone/>
            </a:pPr>
            <a:endParaRPr lang="en-US" b="0" i="0">
              <a:solidFill>
                <a:srgbClr val="C9D1D9"/>
              </a:solidFill>
              <a:effectLst/>
              <a:latin typeface="-apple-system"/>
            </a:endParaRPr>
          </a:p>
          <a:p>
            <a:pPr marL="457200" lvl="1" indent="0" algn="l" rtl="0">
              <a:spcBef>
                <a:spcPts val="0"/>
              </a:spcBef>
              <a:spcAft>
                <a:spcPts val="0"/>
              </a:spcAft>
              <a:buNone/>
            </a:pPr>
            <a:r>
              <a:rPr lang="en-US" b="0" i="0">
                <a:solidFill>
                  <a:srgbClr val="C9D1D9"/>
                </a:solidFill>
                <a:effectLst/>
                <a:latin typeface="-apple-system"/>
              </a:rPr>
              <a:t>"extensions": [</a:t>
            </a:r>
          </a:p>
          <a:p>
            <a:pPr marL="457200" lvl="1" indent="0" algn="l" rtl="0">
              <a:spcBef>
                <a:spcPts val="0"/>
              </a:spcBef>
              <a:spcAft>
                <a:spcPts val="0"/>
              </a:spcAft>
              <a:buNone/>
            </a:pPr>
            <a:r>
              <a:rPr lang="en-US" b="0" i="0">
                <a:solidFill>
                  <a:srgbClr val="C9D1D9"/>
                </a:solidFill>
                <a:effectLst/>
                <a:latin typeface="-apple-system"/>
              </a:rPr>
              <a:t> "</a:t>
            </a:r>
            <a:r>
              <a:rPr lang="en-US" b="0" i="0" err="1">
                <a:solidFill>
                  <a:srgbClr val="C9D1D9"/>
                </a:solidFill>
                <a:effectLst/>
                <a:latin typeface="-apple-system"/>
              </a:rPr>
              <a:t>ms-python.python</a:t>
            </a:r>
            <a:r>
              <a:rPr lang="en-US" b="0" i="0">
                <a:solidFill>
                  <a:srgbClr val="C9D1D9"/>
                </a:solidFill>
                <a:effectLst/>
                <a:latin typeface="-apple-system"/>
              </a:rPr>
              <a:t>",</a:t>
            </a:r>
          </a:p>
          <a:p>
            <a:pPr marL="457200" lvl="1" indent="0" algn="l" rtl="0">
              <a:spcBef>
                <a:spcPts val="0"/>
              </a:spcBef>
              <a:spcAft>
                <a:spcPts val="0"/>
              </a:spcAft>
              <a:buNone/>
            </a:pPr>
            <a:r>
              <a:rPr lang="en-US" b="0" i="0">
                <a:solidFill>
                  <a:srgbClr val="C9D1D9"/>
                </a:solidFill>
                <a:effectLst/>
                <a:latin typeface="-apple-system"/>
              </a:rPr>
              <a:t> "</a:t>
            </a:r>
            <a:r>
              <a:rPr lang="en-US" b="0" i="0" err="1">
                <a:solidFill>
                  <a:srgbClr val="C9D1D9"/>
                </a:solidFill>
                <a:effectLst/>
                <a:latin typeface="-apple-system"/>
              </a:rPr>
              <a:t>ms-python.vscode-pylance</a:t>
            </a:r>
            <a:r>
              <a:rPr lang="en-US" b="0" i="0">
                <a:solidFill>
                  <a:srgbClr val="C9D1D9"/>
                </a:solidFill>
                <a:effectLst/>
                <a:latin typeface="-apple-system"/>
              </a:rPr>
              <a:t>",</a:t>
            </a:r>
          </a:p>
          <a:p>
            <a:pPr marL="457200" lvl="1" indent="0" algn="l" rtl="0">
              <a:spcBef>
                <a:spcPts val="0"/>
              </a:spcBef>
              <a:spcAft>
                <a:spcPts val="0"/>
              </a:spcAft>
              <a:buNone/>
            </a:pPr>
            <a:r>
              <a:rPr lang="en-US" b="0" i="0">
                <a:solidFill>
                  <a:srgbClr val="C9D1D9"/>
                </a:solidFill>
                <a:effectLst/>
                <a:latin typeface="-apple-system"/>
              </a:rPr>
              <a:t> "</a:t>
            </a:r>
            <a:r>
              <a:rPr lang="en-US" b="0" i="0" err="1">
                <a:solidFill>
                  <a:srgbClr val="C9D1D9"/>
                </a:solidFill>
                <a:effectLst/>
                <a:latin typeface="-apple-system"/>
              </a:rPr>
              <a:t>ms</a:t>
            </a:r>
            <a:r>
              <a:rPr lang="en-US" b="0" i="0">
                <a:solidFill>
                  <a:srgbClr val="C9D1D9"/>
                </a:solidFill>
                <a:effectLst/>
                <a:latin typeface="-apple-system"/>
              </a:rPr>
              <a:t>-</a:t>
            </a:r>
            <a:r>
              <a:rPr lang="en-US" b="0" i="0" err="1">
                <a:solidFill>
                  <a:srgbClr val="C9D1D9"/>
                </a:solidFill>
                <a:effectLst/>
                <a:latin typeface="-apple-system"/>
              </a:rPr>
              <a:t>python.black</a:t>
            </a:r>
            <a:r>
              <a:rPr lang="en-US" b="0" i="0">
                <a:solidFill>
                  <a:srgbClr val="C9D1D9"/>
                </a:solidFill>
                <a:effectLst/>
                <a:latin typeface="-apple-system"/>
              </a:rPr>
              <a:t>-formatter"</a:t>
            </a:r>
          </a:p>
          <a:p>
            <a:pPr marL="457200" lvl="1" indent="0" algn="l" rtl="0">
              <a:spcBef>
                <a:spcPts val="0"/>
              </a:spcBef>
              <a:spcAft>
                <a:spcPts val="0"/>
              </a:spcAft>
              <a:buNone/>
            </a:pPr>
            <a:r>
              <a:rPr lang="en-US" b="0" i="0">
                <a:solidFill>
                  <a:srgbClr val="C9D1D9"/>
                </a:solidFill>
                <a:effectLst/>
                <a:latin typeface="-apple-system"/>
              </a:rPr>
              <a:t>]</a:t>
            </a:r>
          </a:p>
          <a:p>
            <a:pPr marL="158750" indent="0" algn="l">
              <a:buNone/>
            </a:pPr>
            <a:endParaRPr lang="es-MX" b="0" i="0">
              <a:solidFill>
                <a:srgbClr val="C9D1D9"/>
              </a:solidFill>
              <a:effectLst/>
              <a:latin typeface="-apple-system"/>
            </a:endParaRPr>
          </a:p>
          <a:p>
            <a:pPr marL="158750" indent="0" algn="l">
              <a:buNone/>
            </a:pPr>
            <a:r>
              <a:rPr lang="en-US" b="0" i="0">
                <a:solidFill>
                  <a:srgbClr val="C9D1D9"/>
                </a:solidFill>
                <a:effectLst/>
                <a:latin typeface="-apple-system"/>
              </a:rPr>
              <a:t>What you did above was to add the unique identifier of an extension of the Python </a:t>
            </a:r>
            <a:r>
              <a:rPr lang="en-US" b="0" i="0" u="none" strike="noStrike">
                <a:solidFill>
                  <a:srgbClr val="C9D1D9"/>
                </a:solidFill>
                <a:effectLst/>
                <a:latin typeface="-apple-system"/>
                <a:hlinkClick r:id="rId3"/>
              </a:rPr>
              <a:t>Black Formatter extension</a:t>
            </a:r>
            <a:r>
              <a:rPr lang="en-US" b="0" i="0">
                <a:solidFill>
                  <a:srgbClr val="C9D1D9"/>
                </a:solidFill>
                <a:effectLst/>
                <a:latin typeface="-apple-system"/>
              </a:rPr>
              <a:t>. This will let </a:t>
            </a:r>
            <a:r>
              <a:rPr lang="en-US" b="0" i="0" err="1">
                <a:solidFill>
                  <a:srgbClr val="C9D1D9"/>
                </a:solidFill>
                <a:effectLst/>
                <a:latin typeface="-apple-system"/>
              </a:rPr>
              <a:t>Codespaces</a:t>
            </a:r>
            <a:r>
              <a:rPr lang="en-US" b="0" i="0">
                <a:solidFill>
                  <a:srgbClr val="C9D1D9"/>
                </a:solidFill>
                <a:effectLst/>
                <a:latin typeface="-apple-system"/>
              </a:rPr>
              <a:t> know that this extension should be pre-installed upon startup.</a:t>
            </a:r>
          </a:p>
          <a:p>
            <a:pPr marL="158750" indent="0" algn="l">
              <a:buNone/>
            </a:pPr>
            <a:endParaRPr lang="en-US" b="0" i="0">
              <a:solidFill>
                <a:srgbClr val="C9D1D9"/>
              </a:solidFill>
              <a:effectLst/>
              <a:latin typeface="-apple-system"/>
            </a:endParaRPr>
          </a:p>
          <a:p>
            <a:endParaRPr lang="es-MX"/>
          </a:p>
        </p:txBody>
      </p:sp>
    </p:spTree>
    <p:extLst>
      <p:ext uri="{BB962C8B-B14F-4D97-AF65-F5344CB8AC3E}">
        <p14:creationId xmlns:p14="http://schemas.microsoft.com/office/powerpoint/2010/main" val="323240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1"/>
        <p:cNvGrpSpPr/>
        <p:nvPr/>
      </p:nvGrpSpPr>
      <p:grpSpPr>
        <a:xfrm>
          <a:off x="0" y="0"/>
          <a:ext cx="0" cy="0"/>
          <a:chOff x="0" y="0"/>
          <a:chExt cx="0" cy="0"/>
        </a:xfrm>
      </p:grpSpPr>
      <p:sp>
        <p:nvSpPr>
          <p:cNvPr id="5602" name="Google Shape;5602;g1262c50b52c_0_4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3" name="Google Shape;5603;g1262c50b52c_0_4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s-MX"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1262c50b52c_0_4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1262c50b52c_0_4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C9D1D9"/>
                </a:solidFill>
                <a:effectLst/>
                <a:latin typeface="-apple-system"/>
              </a:rPr>
              <a:t>To find the unique identifier of an extension:</a:t>
            </a:r>
          </a:p>
          <a:p>
            <a:pPr algn="l">
              <a:buFont typeface="Arial" panose="020B0604020202020204" pitchFamily="34" charset="0"/>
              <a:buChar char="•"/>
            </a:pPr>
            <a:r>
              <a:rPr lang="en-US" b="0" i="0">
                <a:solidFill>
                  <a:srgbClr val="C9D1D9"/>
                </a:solidFill>
                <a:effectLst/>
                <a:latin typeface="-apple-system"/>
              </a:rPr>
              <a:t>Navigate to the extension's web page, for example </a:t>
            </a:r>
            <a:r>
              <a:rPr lang="en-US" b="0" i="0" u="none" strike="noStrike">
                <a:solidFill>
                  <a:srgbClr val="C9D1D9"/>
                </a:solidFill>
                <a:effectLst/>
                <a:latin typeface="-apple-system"/>
                <a:hlinkClick r:id="rId3"/>
              </a:rPr>
              <a:t>https://marketplace.visualstudio.com/items?itemName=ms-python.black-formatter</a:t>
            </a:r>
            <a:endParaRPr lang="en-US" b="0" i="0">
              <a:solidFill>
                <a:srgbClr val="C9D1D9"/>
              </a:solidFill>
              <a:effectLst/>
              <a:latin typeface="-apple-system"/>
            </a:endParaRPr>
          </a:p>
          <a:p>
            <a:pPr algn="l">
              <a:buFont typeface="Arial" panose="020B0604020202020204" pitchFamily="34" charset="0"/>
              <a:buChar char="•"/>
            </a:pPr>
            <a:r>
              <a:rPr lang="en-US" b="0" i="0">
                <a:solidFill>
                  <a:srgbClr val="C9D1D9"/>
                </a:solidFill>
                <a:effectLst/>
                <a:latin typeface="-apple-system"/>
              </a:rPr>
              <a:t>Locate the </a:t>
            </a:r>
            <a:r>
              <a:rPr lang="en-US" b="0" i="1">
                <a:solidFill>
                  <a:srgbClr val="C9D1D9"/>
                </a:solidFill>
                <a:effectLst/>
                <a:latin typeface="-apple-system"/>
              </a:rPr>
              <a:t>Unique Identifier</a:t>
            </a:r>
            <a:r>
              <a:rPr lang="en-US" b="0" i="0">
                <a:solidFill>
                  <a:srgbClr val="C9D1D9"/>
                </a:solidFill>
                <a:effectLst/>
                <a:latin typeface="-apple-system"/>
              </a:rPr>
              <a:t> field under </a:t>
            </a:r>
            <a:r>
              <a:rPr lang="en-US" b="1" i="0">
                <a:solidFill>
                  <a:srgbClr val="C9D1D9"/>
                </a:solidFill>
                <a:effectLst/>
                <a:latin typeface="-apple-system"/>
              </a:rPr>
              <a:t>More info</a:t>
            </a:r>
            <a:r>
              <a:rPr lang="en-US" b="0" i="0">
                <a:solidFill>
                  <a:srgbClr val="C9D1D9"/>
                </a:solidFill>
                <a:effectLst/>
                <a:latin typeface="-apple-system"/>
              </a:rPr>
              <a:t> section on your right side.</a:t>
            </a:r>
          </a:p>
          <a:p>
            <a:pPr marL="158750" indent="0">
              <a:buNone/>
            </a:pP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9"/>
        <p:cNvGrpSpPr/>
        <p:nvPr/>
      </p:nvGrpSpPr>
      <p:grpSpPr>
        <a:xfrm>
          <a:off x="0" y="0"/>
          <a:ext cx="0" cy="0"/>
          <a:chOff x="0" y="0"/>
          <a:chExt cx="0" cy="0"/>
        </a:xfrm>
      </p:grpSpPr>
      <p:sp>
        <p:nvSpPr>
          <p:cNvPr id="5110" name="Google Shape;5110;g1262c50b52c_0_3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1" name="Google Shape;5111;g1262c50b52c_0_3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1262c50b52c_0_3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1262c50b52c_0_3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err="1">
                <a:solidFill>
                  <a:srgbClr val="C9D1D9"/>
                </a:solidFill>
                <a:effectLst/>
                <a:latin typeface="-apple-system"/>
              </a:rPr>
              <a:t>Codespaces</a:t>
            </a:r>
            <a:r>
              <a:rPr lang="en-US" b="0" i="0">
                <a:solidFill>
                  <a:srgbClr val="C9D1D9"/>
                </a:solidFill>
                <a:effectLst/>
                <a:latin typeface="-apple-system"/>
              </a:rPr>
              <a:t> features:</a:t>
            </a:r>
          </a:p>
          <a:p>
            <a:pPr algn="l">
              <a:buFont typeface="Arial" panose="020B0604020202020204" pitchFamily="34" charset="0"/>
              <a:buChar char="•"/>
            </a:pPr>
            <a:r>
              <a:rPr lang="en-US" b="0" i="0">
                <a:solidFill>
                  <a:srgbClr val="C9D1D9"/>
                </a:solidFill>
                <a:effectLst/>
                <a:latin typeface="-apple-system"/>
              </a:rPr>
              <a:t>Repeatable cloud environment offering a push-button experience.</a:t>
            </a:r>
          </a:p>
          <a:p>
            <a:pPr algn="l">
              <a:buFont typeface="Arial" panose="020B0604020202020204" pitchFamily="34" charset="0"/>
              <a:buChar char="•"/>
            </a:pPr>
            <a:r>
              <a:rPr lang="en-US" b="0" i="0">
                <a:solidFill>
                  <a:srgbClr val="C9D1D9"/>
                </a:solidFill>
                <a:effectLst/>
                <a:latin typeface="-apple-system"/>
              </a:rPr>
              <a:t>Can be configured and customized.</a:t>
            </a:r>
          </a:p>
          <a:p>
            <a:pPr algn="l">
              <a:buFont typeface="Arial" panose="020B0604020202020204" pitchFamily="34" charset="0"/>
              <a:buChar char="•"/>
            </a:pPr>
            <a:r>
              <a:rPr lang="en-US" b="0" i="0">
                <a:solidFill>
                  <a:srgbClr val="C9D1D9"/>
                </a:solidFill>
                <a:effectLst/>
                <a:latin typeface="-apple-system"/>
              </a:rPr>
              <a:t>Integrates with your repositories on GitHub and </a:t>
            </a:r>
            <a:r>
              <a:rPr lang="en-US" b="0" i="0" u="none" strike="noStrike" err="1">
                <a:solidFill>
                  <a:srgbClr val="C9D1D9"/>
                </a:solidFill>
                <a:effectLst/>
                <a:latin typeface="-apple-system"/>
                <a:hlinkClick r:id="rId3"/>
              </a:rPr>
              <a:t>VSCode</a:t>
            </a:r>
            <a:endParaRPr lang="en-US" b="0" i="0">
              <a:solidFill>
                <a:srgbClr val="C9D1D9"/>
              </a:solidFill>
              <a:effectLst/>
              <a:latin typeface="-apple-system"/>
            </a:endParaRPr>
          </a:p>
          <a:p>
            <a:pPr marL="0" lvl="0" indent="0" algn="l" rtl="0">
              <a:lnSpc>
                <a:spcPct val="90000"/>
              </a:lnSpc>
              <a:spcBef>
                <a:spcPts val="0"/>
              </a:spcBef>
              <a:spcAft>
                <a:spcPts val="0"/>
              </a:spcAft>
              <a:buClr>
                <a:schemeClr val="dk1"/>
              </a:buClr>
              <a:buSzPts val="1100"/>
              <a:buFont typeface="Arial"/>
              <a:buNone/>
            </a:pPr>
            <a:endParaRPr lang="es-MX"/>
          </a:p>
          <a:p>
            <a:pPr marL="0" lvl="0" indent="0" algn="l" rtl="0">
              <a:lnSpc>
                <a:spcPct val="90000"/>
              </a:lnSpc>
              <a:spcBef>
                <a:spcPts val="0"/>
              </a:spcBef>
              <a:spcAft>
                <a:spcPts val="0"/>
              </a:spcAft>
              <a:buClr>
                <a:schemeClr val="dk1"/>
              </a:buClr>
              <a:buSzPts val="1100"/>
              <a:buFont typeface="Arial"/>
              <a:buNone/>
            </a:pPr>
            <a:endParaRPr lang="es-MX"/>
          </a:p>
          <a:p>
            <a:pPr marL="0" lvl="0" indent="0" algn="l" rtl="0">
              <a:lnSpc>
                <a:spcPct val="90000"/>
              </a:lnSpc>
              <a:spcBef>
                <a:spcPts val="0"/>
              </a:spcBef>
              <a:spcAft>
                <a:spcPts val="0"/>
              </a:spcAft>
              <a:buClr>
                <a:schemeClr val="dk1"/>
              </a:buClr>
              <a:buSzPts val="1100"/>
              <a:buFont typeface="Arial"/>
              <a:buNone/>
            </a:pPr>
            <a:r>
              <a:rPr lang="en-US" b="0" i="0">
                <a:solidFill>
                  <a:srgbClr val="C9D1D9"/>
                </a:solidFill>
                <a:effectLst/>
                <a:latin typeface="-apple-system"/>
              </a:rPr>
              <a:t>As a teacher that means that you can create an environment, in the cloud, for your class that all students can use with zero or next to zero configuration regardless of what operating system they are using.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C9D1D9"/>
                </a:solidFill>
                <a:effectLst/>
                <a:latin typeface="-apple-system"/>
              </a:rPr>
              <a:t>Customize your project for GitHub </a:t>
            </a:r>
            <a:r>
              <a:rPr lang="en-US" b="0" i="0" err="1">
                <a:solidFill>
                  <a:srgbClr val="C9D1D9"/>
                </a:solidFill>
                <a:effectLst/>
                <a:latin typeface="-apple-system"/>
              </a:rPr>
              <a:t>Codespaces</a:t>
            </a:r>
            <a:r>
              <a:rPr lang="en-US" b="0" i="0">
                <a:solidFill>
                  <a:srgbClr val="C9D1D9"/>
                </a:solidFill>
                <a:effectLst/>
                <a:latin typeface="-apple-system"/>
              </a:rPr>
              <a:t> by committing configuration files to your repository (often known as Configuration-as-Code), which creates a repeatable </a:t>
            </a:r>
            <a:r>
              <a:rPr lang="en-US" b="0" i="0" err="1">
                <a:solidFill>
                  <a:srgbClr val="C9D1D9"/>
                </a:solidFill>
                <a:effectLst/>
                <a:latin typeface="-apple-system"/>
              </a:rPr>
              <a:t>codespace</a:t>
            </a:r>
            <a:r>
              <a:rPr lang="en-US" b="0" i="0">
                <a:solidFill>
                  <a:srgbClr val="C9D1D9"/>
                </a:solidFill>
                <a:effectLst/>
                <a:latin typeface="-apple-system"/>
              </a:rPr>
              <a:t> configuration for all users of your project.</a:t>
            </a:r>
          </a:p>
          <a:p>
            <a:endParaRPr lang="es-MX"/>
          </a:p>
        </p:txBody>
      </p:sp>
    </p:spTree>
    <p:extLst>
      <p:ext uri="{BB962C8B-B14F-4D97-AF65-F5344CB8AC3E}">
        <p14:creationId xmlns:p14="http://schemas.microsoft.com/office/powerpoint/2010/main" val="67515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1262c50b52c_0_3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1262c50b52c_0_3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C9D1D9"/>
                </a:solidFill>
                <a:effectLst/>
                <a:latin typeface="-apple-system"/>
              </a:rPr>
              <a:t>You can configure things like:</a:t>
            </a:r>
          </a:p>
          <a:p>
            <a:pPr algn="l">
              <a:buFont typeface="Arial" panose="020B0604020202020204" pitchFamily="34" charset="0"/>
              <a:buChar char="•"/>
            </a:pPr>
            <a:r>
              <a:rPr lang="en-US" b="0" i="0" dirty="0">
                <a:solidFill>
                  <a:srgbClr val="C9D1D9"/>
                </a:solidFill>
                <a:effectLst/>
                <a:latin typeface="-apple-system"/>
              </a:rPr>
              <a:t>Extensions, you can specify what extensions should be preinstalled.</a:t>
            </a:r>
          </a:p>
          <a:p>
            <a:pPr algn="l">
              <a:buFont typeface="Arial" panose="020B0604020202020204" pitchFamily="34" charset="0"/>
              <a:buChar char="•"/>
            </a:pPr>
            <a:r>
              <a:rPr lang="en-US" b="0" i="0" dirty="0">
                <a:solidFill>
                  <a:srgbClr val="C9D1D9"/>
                </a:solidFill>
                <a:effectLst/>
                <a:latin typeface="-apple-system"/>
              </a:rPr>
              <a:t>Dotfiles and settings.</a:t>
            </a:r>
          </a:p>
          <a:p>
            <a:pPr algn="l">
              <a:buFont typeface="Arial" panose="020B0604020202020204" pitchFamily="34" charset="0"/>
              <a:buChar char="•"/>
            </a:pPr>
            <a:r>
              <a:rPr lang="en-US" b="0" i="0" dirty="0">
                <a:solidFill>
                  <a:srgbClr val="C9D1D9"/>
                </a:solidFill>
                <a:effectLst/>
                <a:latin typeface="-apple-system"/>
              </a:rPr>
              <a:t>Operating system libraries and dependencies</a:t>
            </a:r>
          </a:p>
          <a:p>
            <a:pPr marL="0" lvl="0" indent="0" algn="l" rtl="0">
              <a:spcBef>
                <a:spcPts val="0"/>
              </a:spcBef>
              <a:spcAft>
                <a:spcPts val="0"/>
              </a:spcAft>
              <a:buNone/>
            </a:pPr>
            <a:endParaRPr lang="es-MX"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This repo is a GitHub template. It contains the following</a:t>
            </a:r>
            <a:br>
              <a:rPr lang="en-US" b="0" i="0">
                <a:solidFill>
                  <a:srgbClr val="C9D1D9"/>
                </a:solidFill>
                <a:effectLst/>
                <a:latin typeface="-apple-system"/>
              </a:rPr>
            </a:br>
            <a:endParaRPr lang="es-MX"/>
          </a:p>
        </p:txBody>
      </p:sp>
    </p:spTree>
    <p:extLst>
      <p:ext uri="{BB962C8B-B14F-4D97-AF65-F5344CB8AC3E}">
        <p14:creationId xmlns:p14="http://schemas.microsoft.com/office/powerpoint/2010/main" val="3756426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262c50b52c_0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6" name="Google Shape;5246;g1262c50b52c_0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u="none" strike="noStrike">
                <a:solidFill>
                  <a:srgbClr val="C9D1D9"/>
                </a:solidFill>
                <a:effectLst/>
                <a:latin typeface="-apple-system"/>
                <a:hlinkClick r:id="rId3"/>
              </a:rPr>
              <a:t>example-</a:t>
            </a:r>
            <a:r>
              <a:rPr lang="en-US" b="0" i="0" u="none" strike="noStrike" err="1">
                <a:solidFill>
                  <a:srgbClr val="C9D1D9"/>
                </a:solidFill>
                <a:effectLst/>
                <a:latin typeface="-apple-system"/>
                <a:hlinkClick r:id="rId3"/>
              </a:rPr>
              <a:t>notebook.ipynb</a:t>
            </a:r>
            <a:r>
              <a:rPr lang="en-US" b="0" i="0">
                <a:solidFill>
                  <a:srgbClr val="C9D1D9"/>
                </a:solidFill>
                <a:effectLst/>
                <a:latin typeface="-apple-system"/>
              </a:rPr>
              <a:t>, This notebook uses the </a:t>
            </a:r>
            <a:r>
              <a:rPr lang="en-US" b="0" i="0" u="none" strike="noStrike">
                <a:solidFill>
                  <a:srgbClr val="C9D1D9"/>
                </a:solidFill>
                <a:effectLst/>
                <a:latin typeface="-apple-system"/>
                <a:hlinkClick r:id="rId4"/>
              </a:rPr>
              <a:t>Pandas</a:t>
            </a:r>
            <a:r>
              <a:rPr lang="en-US" b="0" i="0">
                <a:solidFill>
                  <a:srgbClr val="C9D1D9"/>
                </a:solidFill>
                <a:effectLst/>
                <a:latin typeface="-apple-system"/>
              </a:rPr>
              <a:t> library to teach basic operations with a small CSV (Comma Separated Value file) </a:t>
            </a:r>
            <a:r>
              <a:rPr lang="en-US" b="0" i="0" u="none" strike="noStrike">
                <a:solidFill>
                  <a:srgbClr val="C9D1D9"/>
                </a:solidFill>
                <a:effectLst/>
                <a:latin typeface="-apple-system"/>
                <a:hlinkClick r:id="rId5"/>
              </a:rPr>
              <a:t>dataset</a:t>
            </a:r>
            <a:endParaRPr lang="en-US" b="0" i="0">
              <a:solidFill>
                <a:srgbClr val="C9D1D9"/>
              </a:solidFill>
              <a:effectLst/>
              <a:latin typeface="-apple-system"/>
            </a:endParaRPr>
          </a:p>
          <a:p>
            <a:pPr algn="l">
              <a:buFont typeface="Arial" panose="020B0604020202020204" pitchFamily="34" charset="0"/>
              <a:buChar char="•"/>
            </a:pPr>
            <a:r>
              <a:rPr lang="en-US" b="0" i="0" u="none" strike="noStrike">
                <a:solidFill>
                  <a:srgbClr val="C9D1D9"/>
                </a:solidFill>
                <a:effectLst/>
                <a:latin typeface="-apple-system"/>
                <a:hlinkClick r:id="rId6"/>
              </a:rPr>
              <a:t>.</a:t>
            </a:r>
            <a:r>
              <a:rPr lang="en-US" b="0" i="0" u="none" strike="noStrike" err="1">
                <a:solidFill>
                  <a:srgbClr val="C9D1D9"/>
                </a:solidFill>
                <a:effectLst/>
                <a:latin typeface="-apple-system"/>
                <a:hlinkClick r:id="rId6"/>
              </a:rPr>
              <a:t>devcontainer</a:t>
            </a:r>
            <a:r>
              <a:rPr lang="en-US" b="0" i="0" u="none" strike="noStrike">
                <a:solidFill>
                  <a:srgbClr val="C9D1D9"/>
                </a:solidFill>
                <a:effectLst/>
                <a:latin typeface="-apple-system"/>
                <a:hlinkClick r:id="rId6"/>
              </a:rPr>
              <a:t>/</a:t>
            </a:r>
            <a:r>
              <a:rPr lang="en-US" b="0" i="0" u="none" strike="noStrike" err="1">
                <a:solidFill>
                  <a:srgbClr val="C9D1D9"/>
                </a:solidFill>
                <a:effectLst/>
                <a:latin typeface="-apple-system"/>
                <a:hlinkClick r:id="rId6"/>
              </a:rPr>
              <a:t>Dockerfile</a:t>
            </a:r>
            <a:r>
              <a:rPr lang="en-US" b="0" i="0">
                <a:solidFill>
                  <a:srgbClr val="C9D1D9"/>
                </a:solidFill>
                <a:effectLst/>
                <a:latin typeface="-apple-system"/>
              </a:rPr>
              <a:t>, So that you can configure what operating system the </a:t>
            </a:r>
            <a:r>
              <a:rPr lang="en-US" b="0" i="0" err="1">
                <a:solidFill>
                  <a:srgbClr val="C9D1D9"/>
                </a:solidFill>
                <a:effectLst/>
                <a:latin typeface="-apple-system"/>
              </a:rPr>
              <a:t>Codespace</a:t>
            </a:r>
            <a:r>
              <a:rPr lang="en-US" b="0" i="0">
                <a:solidFill>
                  <a:srgbClr val="C9D1D9"/>
                </a:solidFill>
                <a:effectLst/>
                <a:latin typeface="-apple-system"/>
              </a:rPr>
              <a:t> will use and how should the container be built.</a:t>
            </a:r>
          </a:p>
          <a:p>
            <a:pPr algn="l">
              <a:buFont typeface="Arial" panose="020B0604020202020204" pitchFamily="34" charset="0"/>
              <a:buChar char="•"/>
            </a:pPr>
            <a:r>
              <a:rPr lang="en-US" b="0" i="0" u="none" strike="noStrike">
                <a:solidFill>
                  <a:srgbClr val="C9D1D9"/>
                </a:solidFill>
                <a:effectLst/>
                <a:latin typeface="-apple-system"/>
                <a:hlinkClick r:id="rId7"/>
              </a:rPr>
              <a:t>.</a:t>
            </a:r>
            <a:r>
              <a:rPr lang="en-US" b="0" i="0" u="none" strike="noStrike" err="1">
                <a:solidFill>
                  <a:srgbClr val="C9D1D9"/>
                </a:solidFill>
                <a:effectLst/>
                <a:latin typeface="-apple-system"/>
                <a:hlinkClick r:id="rId7"/>
              </a:rPr>
              <a:t>devcontainer</a:t>
            </a:r>
            <a:r>
              <a:rPr lang="en-US" b="0" i="0" u="none" strike="noStrike">
                <a:solidFill>
                  <a:srgbClr val="C9D1D9"/>
                </a:solidFill>
                <a:effectLst/>
                <a:latin typeface="-apple-system"/>
                <a:hlinkClick r:id="rId7"/>
              </a:rPr>
              <a:t>/</a:t>
            </a:r>
            <a:r>
              <a:rPr lang="en-US" b="0" i="0" u="none" strike="noStrike" err="1">
                <a:solidFill>
                  <a:srgbClr val="C9D1D9"/>
                </a:solidFill>
                <a:effectLst/>
                <a:latin typeface="-apple-system"/>
                <a:hlinkClick r:id="rId7"/>
              </a:rPr>
              <a:t>devcontainer.json</a:t>
            </a:r>
            <a:r>
              <a:rPr lang="en-US" b="0" i="0">
                <a:solidFill>
                  <a:srgbClr val="C9D1D9"/>
                </a:solidFill>
                <a:effectLst/>
                <a:latin typeface="-apple-system"/>
              </a:rPr>
              <a:t>, A configuration file used by </a:t>
            </a:r>
            <a:r>
              <a:rPr lang="en-US" b="0" i="0" err="1">
                <a:solidFill>
                  <a:srgbClr val="C9D1D9"/>
                </a:solidFill>
                <a:effectLst/>
                <a:latin typeface="-apple-system"/>
              </a:rPr>
              <a:t>Codespaces</a:t>
            </a:r>
            <a:r>
              <a:rPr lang="en-US" b="0" i="0">
                <a:solidFill>
                  <a:srgbClr val="C9D1D9"/>
                </a:solidFill>
                <a:effectLst/>
                <a:latin typeface="-apple-system"/>
              </a:rPr>
              <a:t> to configure </a:t>
            </a:r>
            <a:r>
              <a:rPr lang="en-US" b="0" i="0" u="none" strike="noStrike">
                <a:solidFill>
                  <a:srgbClr val="C9D1D9"/>
                </a:solidFill>
                <a:effectLst/>
                <a:latin typeface="-apple-system"/>
                <a:hlinkClick r:id="rId8"/>
              </a:rPr>
              <a:t>Visual Studio Code</a:t>
            </a:r>
            <a:r>
              <a:rPr lang="en-US" b="0" i="0">
                <a:solidFill>
                  <a:srgbClr val="C9D1D9"/>
                </a:solidFill>
                <a:effectLst/>
                <a:latin typeface="-apple-system"/>
              </a:rPr>
              <a:t>, for example to add and enable an extension.</a:t>
            </a:r>
          </a:p>
          <a:p>
            <a:pPr algn="l">
              <a:buFont typeface="Arial" panose="020B0604020202020204" pitchFamily="34" charset="0"/>
              <a:buChar char="•"/>
            </a:pPr>
            <a:r>
              <a:rPr lang="en-US" b="0" i="0">
                <a:solidFill>
                  <a:srgbClr val="C9D1D9"/>
                </a:solidFill>
                <a:effectLst/>
                <a:latin typeface="-apple-system"/>
              </a:rPr>
              <a:t>README.md. This file describes this repository and what's in it.</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3"/>
        <p:cNvGrpSpPr/>
        <p:nvPr/>
      </p:nvGrpSpPr>
      <p:grpSpPr>
        <a:xfrm>
          <a:off x="0" y="0"/>
          <a:ext cx="0" cy="0"/>
          <a:chOff x="0" y="0"/>
          <a:chExt cx="0" cy="0"/>
        </a:xfrm>
      </p:grpSpPr>
      <p:sp>
        <p:nvSpPr>
          <p:cNvPr id="5104" name="Google Shape;5104;g1262c50b52c_0_3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5" name="Google Shape;5105;g1262c50b52c_0_3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6136"/>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2"/>
                </a:solidFill>
                <a:latin typeface="Roboto Mono"/>
                <a:ea typeface="Roboto Mono"/>
                <a:cs typeface="Roboto Mono"/>
                <a:sym typeface="Roboto Mono"/>
              </a:rPr>
              <a:t>Try out this template repository using </a:t>
            </a:r>
            <a:r>
              <a:rPr lang="en-US" sz="1100" err="1">
                <a:solidFill>
                  <a:schemeClr val="dk2"/>
                </a:solidFill>
                <a:latin typeface="Roboto Mono"/>
                <a:ea typeface="Roboto Mono"/>
                <a:cs typeface="Roboto Mono"/>
                <a:sym typeface="Roboto Mono"/>
              </a:rPr>
              <a:t>Codespaces</a:t>
            </a:r>
            <a:r>
              <a:rPr lang="en-US" sz="1100">
                <a:solidFill>
                  <a:schemeClr val="dk2"/>
                </a:solidFill>
                <a:latin typeface="Roboto Mono"/>
                <a:ea typeface="Roboto Mono"/>
                <a:cs typeface="Roboto Mono"/>
                <a:sym typeface="Roboto Mono"/>
              </a:rPr>
              <a:t> following these steps:</a:t>
            </a:r>
          </a:p>
          <a:p>
            <a:pPr algn="l">
              <a:buFont typeface="+mj-lt"/>
              <a:buAutoNum type="arabicPeriod"/>
            </a:pPr>
            <a:r>
              <a:rPr lang="en-US" b="0" i="0">
                <a:solidFill>
                  <a:srgbClr val="C9D1D9"/>
                </a:solidFill>
                <a:effectLst/>
                <a:latin typeface="-apple-system"/>
              </a:rPr>
              <a:t>Create a repo from this template. Use this </a:t>
            </a:r>
            <a:r>
              <a:rPr lang="en-US" b="0" i="0" u="none" strike="noStrike">
                <a:solidFill>
                  <a:srgbClr val="C9D1D9"/>
                </a:solidFill>
                <a:effectLst/>
                <a:latin typeface="-apple-system"/>
                <a:hlinkClick r:id="rId3"/>
              </a:rPr>
              <a:t>create repo link</a:t>
            </a:r>
            <a:endParaRPr lang="en-US" b="0" i="0">
              <a:solidFill>
                <a:srgbClr val="C9D1D9"/>
              </a:solidFill>
              <a:effectLst/>
              <a:latin typeface="-apple-system"/>
            </a:endParaRPr>
          </a:p>
          <a:p>
            <a:pPr algn="l">
              <a:buFont typeface="+mj-lt"/>
              <a:buAutoNum type="arabicPeriod"/>
            </a:pPr>
            <a:r>
              <a:rPr lang="en-US" b="0" i="0">
                <a:solidFill>
                  <a:srgbClr val="C9D1D9"/>
                </a:solidFill>
                <a:effectLst/>
                <a:latin typeface="-apple-system"/>
              </a:rPr>
              <a:t>Navigate to the main page of the newly created repository.</a:t>
            </a:r>
          </a:p>
          <a:p>
            <a:pPr algn="l">
              <a:buFont typeface="+mj-lt"/>
              <a:buAutoNum type="arabicPeriod"/>
            </a:pPr>
            <a:r>
              <a:rPr lang="en-US" b="0" i="0">
                <a:solidFill>
                  <a:srgbClr val="C9D1D9"/>
                </a:solidFill>
                <a:effectLst/>
                <a:latin typeface="-apple-system"/>
              </a:rPr>
              <a:t>Under the repository name, use the Code drop-down menu, and in the </a:t>
            </a:r>
            <a:r>
              <a:rPr lang="en-US" b="0" i="0" err="1">
                <a:solidFill>
                  <a:srgbClr val="C9D1D9"/>
                </a:solidFill>
                <a:effectLst/>
                <a:latin typeface="-apple-system"/>
              </a:rPr>
              <a:t>Codespaces</a:t>
            </a:r>
            <a:r>
              <a:rPr lang="en-US" b="0" i="0">
                <a:solidFill>
                  <a:srgbClr val="C9D1D9"/>
                </a:solidFill>
                <a:effectLst/>
                <a:latin typeface="-apple-system"/>
              </a:rPr>
              <a:t> tab, select "Create </a:t>
            </a:r>
            <a:r>
              <a:rPr lang="en-US" b="0" i="0" err="1">
                <a:solidFill>
                  <a:srgbClr val="C9D1D9"/>
                </a:solidFill>
                <a:effectLst/>
                <a:latin typeface="-apple-system"/>
              </a:rPr>
              <a:t>codespace</a:t>
            </a:r>
            <a:r>
              <a:rPr lang="en-US" b="0" i="0">
                <a:solidFill>
                  <a:srgbClr val="C9D1D9"/>
                </a:solidFill>
                <a:effectLst/>
                <a:latin typeface="-apple-system"/>
              </a:rPr>
              <a:t> on main".</a:t>
            </a:r>
          </a:p>
          <a:p>
            <a:pPr marL="0" lvl="0" indent="0" algn="l" rtl="0">
              <a:spcBef>
                <a:spcPts val="0"/>
              </a:spcBef>
              <a:spcAft>
                <a:spcPts val="0"/>
              </a:spcAft>
              <a:buNone/>
            </a:pPr>
            <a:endParaRPr lang="es-MX" sz="1100">
              <a:solidFill>
                <a:schemeClr val="dk2"/>
              </a:solidFill>
              <a:latin typeface="Roboto Mono"/>
              <a:ea typeface="Roboto Mono"/>
              <a:cs typeface="Roboto Mono"/>
              <a:sym typeface="Roboto Mon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a:solidFill>
                  <a:schemeClr val="dk2"/>
                </a:solidFill>
                <a:latin typeface="Roboto Mono"/>
                <a:ea typeface="Roboto Mono"/>
                <a:cs typeface="Roboto Mono"/>
                <a:sym typeface="Roboto Mono"/>
              </a:rPr>
              <a:t>4. </a:t>
            </a:r>
            <a:r>
              <a:rPr lang="es-MX" b="0" i="0" err="1">
                <a:solidFill>
                  <a:srgbClr val="C9D1D9"/>
                </a:solidFill>
                <a:effectLst/>
                <a:latin typeface="-apple-system"/>
              </a:rPr>
              <a:t>Creating</a:t>
            </a:r>
            <a:r>
              <a:rPr lang="es-MX" b="0" i="0">
                <a:solidFill>
                  <a:srgbClr val="C9D1D9"/>
                </a:solidFill>
                <a:effectLst/>
                <a:latin typeface="-apple-system"/>
              </a:rPr>
              <a:t> </a:t>
            </a:r>
            <a:r>
              <a:rPr lang="es-MX" b="0" i="0" err="1">
                <a:solidFill>
                  <a:srgbClr val="C9D1D9"/>
                </a:solidFill>
                <a:effectLst/>
                <a:latin typeface="-apple-system"/>
              </a:rPr>
              <a:t>codespace</a:t>
            </a:r>
            <a:endParaRPr lang="es-MX" sz="110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125727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2. Template instructions (Footer Instructions)">
  <p:cSld name="Template instructions (Footer Instructions)">
    <p:spTree>
      <p:nvGrpSpPr>
        <p:cNvPr id="1" name="Shape 10"/>
        <p:cNvGrpSpPr/>
        <p:nvPr/>
      </p:nvGrpSpPr>
      <p:grpSpPr>
        <a:xfrm>
          <a:off x="0" y="0"/>
          <a:ext cx="0" cy="0"/>
          <a:chOff x="0" y="0"/>
          <a:chExt cx="0" cy="0"/>
        </a:xfrm>
      </p:grpSpPr>
      <p:sp>
        <p:nvSpPr>
          <p:cNvPr id="11" name="Google Shape;11;p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i="0" u="none" strike="noStrike" cap="none">
                <a:solidFill>
                  <a:srgbClr val="F0F6FC"/>
                </a:solidFill>
              </a:rPr>
              <a:t>Footer instructions</a:t>
            </a:r>
            <a:endParaRPr sz="3600" b="1"/>
          </a:p>
        </p:txBody>
      </p:sp>
      <p:sp>
        <p:nvSpPr>
          <p:cNvPr id="12" name="Google Shape;12;p2"/>
          <p:cNvSpPr txBox="1"/>
          <p:nvPr/>
        </p:nvSpPr>
        <p:spPr>
          <a:xfrm>
            <a:off x="821170" y="3397195"/>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i="0" u="none" strike="noStrike" cap="none">
                <a:solidFill>
                  <a:schemeClr val="lt1"/>
                </a:solidFill>
              </a:rPr>
              <a:t>Click </a:t>
            </a:r>
            <a:r>
              <a:rPr lang="en" sz="1600">
                <a:solidFill>
                  <a:schemeClr val="lt1"/>
                </a:solidFill>
              </a:rPr>
              <a:t>“Slide” then “Edit theme”</a:t>
            </a:r>
            <a:endParaRPr sz="1600"/>
          </a:p>
        </p:txBody>
      </p:sp>
      <p:sp>
        <p:nvSpPr>
          <p:cNvPr id="13" name="Google Shape;13;p2"/>
          <p:cNvSpPr txBox="1"/>
          <p:nvPr/>
        </p:nvSpPr>
        <p:spPr>
          <a:xfrm>
            <a:off x="821176" y="399600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rgbClr val="8B949E"/>
                </a:solidFill>
              </a:rPr>
              <a:t>Found at the top of the tool bar </a:t>
            </a:r>
            <a:endParaRPr>
              <a:solidFill>
                <a:srgbClr val="8B949E"/>
              </a:solidFill>
            </a:endParaRPr>
          </a:p>
        </p:txBody>
      </p:sp>
      <p:sp>
        <p:nvSpPr>
          <p:cNvPr id="14" name="Google Shape;14;p2"/>
          <p:cNvSpPr txBox="1"/>
          <p:nvPr/>
        </p:nvSpPr>
        <p:spPr>
          <a:xfrm>
            <a:off x="3484751" y="3397200"/>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Edit the footer on </a:t>
            </a:r>
            <a:br>
              <a:rPr lang="en" sz="1600">
                <a:solidFill>
                  <a:schemeClr val="lt1"/>
                </a:solidFill>
              </a:rPr>
            </a:br>
            <a:r>
              <a:rPr lang="en" sz="1600">
                <a:solidFill>
                  <a:schemeClr val="lt1"/>
                </a:solidFill>
              </a:rPr>
              <a:t>Slide 0 of the theme</a:t>
            </a:r>
            <a:endParaRPr sz="1600">
              <a:solidFill>
                <a:schemeClr val="lt1"/>
              </a:solidFill>
            </a:endParaRPr>
          </a:p>
        </p:txBody>
      </p:sp>
      <p:sp>
        <p:nvSpPr>
          <p:cNvPr id="15" name="Google Shape;15;p2"/>
          <p:cNvSpPr txBox="1"/>
          <p:nvPr/>
        </p:nvSpPr>
        <p:spPr>
          <a:xfrm>
            <a:off x="3484751" y="399600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rgbClr val="8B949E"/>
                </a:solidFill>
              </a:rPr>
              <a:t>By changing the date, talk title, and GitHub hand</a:t>
            </a:r>
            <a:r>
              <a:rPr lang="en">
                <a:solidFill>
                  <a:srgbClr val="8B949E"/>
                </a:solidFill>
              </a:rPr>
              <a:t>le of the speaker(s)</a:t>
            </a:r>
            <a:endParaRPr>
              <a:solidFill>
                <a:srgbClr val="8B949E"/>
              </a:solidFill>
            </a:endParaRPr>
          </a:p>
        </p:txBody>
      </p:sp>
      <p:sp>
        <p:nvSpPr>
          <p:cNvPr id="16" name="Google Shape;16;p2"/>
          <p:cNvSpPr txBox="1"/>
          <p:nvPr/>
        </p:nvSpPr>
        <p:spPr>
          <a:xfrm>
            <a:off x="6099324" y="3397200"/>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Click the X at the top right to close out and return to presentation</a:t>
            </a:r>
            <a:endParaRPr sz="1600">
              <a:solidFill>
                <a:schemeClr val="lt1"/>
              </a:solidFill>
            </a:endParaRPr>
          </a:p>
        </p:txBody>
      </p:sp>
      <p:pic>
        <p:nvPicPr>
          <p:cNvPr id="17" name="Google Shape;17;p2"/>
          <p:cNvPicPr preferRelativeResize="0"/>
          <p:nvPr/>
        </p:nvPicPr>
        <p:blipFill rotWithShape="1">
          <a:blip r:embed="rId2">
            <a:alphaModFix/>
          </a:blip>
          <a:srcRect l="1761" r="28042"/>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18" name="Google Shape;18;p2"/>
          <p:cNvSpPr/>
          <p:nvPr/>
        </p:nvSpPr>
        <p:spPr>
          <a:xfrm>
            <a:off x="1401175" y="1324725"/>
            <a:ext cx="141900" cy="1116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9" name="Google Shape;19;p2"/>
          <p:cNvSpPr/>
          <p:nvPr/>
        </p:nvSpPr>
        <p:spPr>
          <a:xfrm>
            <a:off x="1381175" y="2057400"/>
            <a:ext cx="509100" cy="91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20" name="Google Shape;20;p2"/>
          <p:cNvPicPr preferRelativeResize="0"/>
          <p:nvPr/>
        </p:nvPicPr>
        <p:blipFill rotWithShape="1">
          <a:blip r:embed="rId3">
            <a:alphaModFix/>
          </a:blip>
          <a:srcRect l="578" r="37252"/>
          <a:stretch/>
        </p:blipFill>
        <p:spPr>
          <a:xfrm>
            <a:off x="3475647" y="1269904"/>
            <a:ext cx="2229000" cy="1871400"/>
          </a:xfrm>
          <a:prstGeom prst="roundRect">
            <a:avLst>
              <a:gd name="adj" fmla="val 3843"/>
            </a:avLst>
          </a:prstGeom>
          <a:noFill/>
          <a:ln w="19050" cap="flat" cmpd="sng">
            <a:solidFill>
              <a:schemeClr val="accent1"/>
            </a:solidFill>
            <a:prstDash val="solid"/>
            <a:round/>
            <a:headEnd type="none" w="sm" len="sm"/>
            <a:tailEnd type="none" w="sm" len="sm"/>
          </a:ln>
        </p:spPr>
      </p:pic>
      <p:sp>
        <p:nvSpPr>
          <p:cNvPr id="21" name="Google Shape;21;p2"/>
          <p:cNvSpPr/>
          <p:nvPr/>
        </p:nvSpPr>
        <p:spPr>
          <a:xfrm>
            <a:off x="3792347" y="1579440"/>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 name="Google Shape;22;p2"/>
          <p:cNvSpPr/>
          <p:nvPr/>
        </p:nvSpPr>
        <p:spPr>
          <a:xfrm>
            <a:off x="4640349" y="2859575"/>
            <a:ext cx="10734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23" name="Google Shape;23;p2"/>
          <p:cNvPicPr preferRelativeResize="0"/>
          <p:nvPr/>
        </p:nvPicPr>
        <p:blipFill rotWithShape="1">
          <a:blip r:embed="rId4">
            <a:alphaModFix/>
          </a:blip>
          <a:srcRect l="40564"/>
          <a:stretch/>
        </p:blipFill>
        <p:spPr>
          <a:xfrm>
            <a:off x="6090235" y="1254908"/>
            <a:ext cx="2260200" cy="1901400"/>
          </a:xfrm>
          <a:prstGeom prst="roundRect">
            <a:avLst>
              <a:gd name="adj" fmla="val 3246"/>
            </a:avLst>
          </a:prstGeom>
          <a:noFill/>
          <a:ln w="19050" cap="flat" cmpd="sng">
            <a:solidFill>
              <a:schemeClr val="accent1"/>
            </a:solidFill>
            <a:prstDash val="solid"/>
            <a:round/>
            <a:headEnd type="none" w="sm" len="sm"/>
            <a:tailEnd type="none" w="sm" len="sm"/>
          </a:ln>
        </p:spPr>
      </p:pic>
      <p:sp>
        <p:nvSpPr>
          <p:cNvPr id="24" name="Google Shape;24;p2"/>
          <p:cNvSpPr/>
          <p:nvPr/>
        </p:nvSpPr>
        <p:spPr>
          <a:xfrm>
            <a:off x="8234375" y="1461900"/>
            <a:ext cx="1266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Presentation title_4">
  <p:cSld name="Presentation title_4">
    <p:spTree>
      <p:nvGrpSpPr>
        <p:cNvPr id="1" name="Shape 105"/>
        <p:cNvGrpSpPr/>
        <p:nvPr/>
      </p:nvGrpSpPr>
      <p:grpSpPr>
        <a:xfrm>
          <a:off x="0" y="0"/>
          <a:ext cx="0" cy="0"/>
          <a:chOff x="0" y="0"/>
          <a:chExt cx="0" cy="0"/>
        </a:xfrm>
      </p:grpSpPr>
      <p:pic>
        <p:nvPicPr>
          <p:cNvPr id="106" name="Google Shape;106;p11"/>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107" name="Google Shape;107;p11"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108" name="Google Shape;108;p11"/>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
        <p:nvSpPr>
          <p:cNvPr id="109" name="Google Shape;109;p1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7. Q&amp;A_4">
  <p:cSld name="Q&amp;A Gradient BG 2">
    <p:spTree>
      <p:nvGrpSpPr>
        <p:cNvPr id="1" name="Shape 2422"/>
        <p:cNvGrpSpPr/>
        <p:nvPr/>
      </p:nvGrpSpPr>
      <p:grpSpPr>
        <a:xfrm>
          <a:off x="0" y="0"/>
          <a:ext cx="0" cy="0"/>
          <a:chOff x="0" y="0"/>
          <a:chExt cx="0" cy="0"/>
        </a:xfrm>
      </p:grpSpPr>
      <p:pic>
        <p:nvPicPr>
          <p:cNvPr id="2423" name="Google Shape;2423;p10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24" name="Google Shape;2424;p102"/>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98. Q&amp;A _5">
  <p:cSld name="Q&amp;A Gradient BG 3">
    <p:spTree>
      <p:nvGrpSpPr>
        <p:cNvPr id="1" name="Shape 2425"/>
        <p:cNvGrpSpPr/>
        <p:nvPr/>
      </p:nvGrpSpPr>
      <p:grpSpPr>
        <a:xfrm>
          <a:off x="0" y="0"/>
          <a:ext cx="0" cy="0"/>
          <a:chOff x="0" y="0"/>
          <a:chExt cx="0" cy="0"/>
        </a:xfrm>
      </p:grpSpPr>
      <p:pic>
        <p:nvPicPr>
          <p:cNvPr id="2426" name="Google Shape;2426;p103"/>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27" name="Google Shape;2427;p103"/>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99. Thank you_1">
  <p:cSld name="Thank you purple">
    <p:spTree>
      <p:nvGrpSpPr>
        <p:cNvPr id="1" name="Shape 2428"/>
        <p:cNvGrpSpPr/>
        <p:nvPr/>
      </p:nvGrpSpPr>
      <p:grpSpPr>
        <a:xfrm>
          <a:off x="0" y="0"/>
          <a:ext cx="0" cy="0"/>
          <a:chOff x="0" y="0"/>
          <a:chExt cx="0" cy="0"/>
        </a:xfrm>
      </p:grpSpPr>
      <p:sp>
        <p:nvSpPr>
          <p:cNvPr id="2429" name="Google Shape;2429;p104"/>
          <p:cNvSpPr/>
          <p:nvPr/>
        </p:nvSpPr>
        <p:spPr>
          <a:xfrm>
            <a:off x="574288" y="2092772"/>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Thank you</a:t>
            </a:r>
            <a:endParaRPr sz="6000" b="1">
              <a:solidFill>
                <a:schemeClr val="lt1"/>
              </a:solidFill>
            </a:endParaRPr>
          </a:p>
        </p:txBody>
      </p:sp>
      <p:pic>
        <p:nvPicPr>
          <p:cNvPr id="2430" name="Google Shape;2430;p104" descr="A picture containing indoor, flower, plant, dark&#10;&#10;Description automatically generated"/>
          <p:cNvPicPr preferRelativeResize="0"/>
          <p:nvPr/>
        </p:nvPicPr>
        <p:blipFill rotWithShape="1">
          <a:blip r:embed="rId2">
            <a:alphaModFix/>
          </a:blip>
          <a:srcRect/>
          <a:stretch/>
        </p:blipFill>
        <p:spPr>
          <a:xfrm>
            <a:off x="4652053" y="318043"/>
            <a:ext cx="3837606" cy="450741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0. Thank you_2">
  <p:cSld name="Thank you gradient 1">
    <p:bg>
      <p:bgPr>
        <a:gradFill>
          <a:gsLst>
            <a:gs pos="0">
              <a:srgbClr val="A371F7"/>
            </a:gs>
            <a:gs pos="100000">
              <a:srgbClr val="388BFD"/>
            </a:gs>
          </a:gsLst>
          <a:lin ang="18900000" scaled="0"/>
        </a:gradFill>
        <a:effectLst/>
      </p:bgPr>
    </p:bg>
    <p:spTree>
      <p:nvGrpSpPr>
        <p:cNvPr id="1" name="Shape 2431"/>
        <p:cNvGrpSpPr/>
        <p:nvPr/>
      </p:nvGrpSpPr>
      <p:grpSpPr>
        <a:xfrm>
          <a:off x="0" y="0"/>
          <a:ext cx="0" cy="0"/>
          <a:chOff x="0" y="0"/>
          <a:chExt cx="0" cy="0"/>
        </a:xfrm>
      </p:grpSpPr>
      <p:sp>
        <p:nvSpPr>
          <p:cNvPr id="2432" name="Google Shape;2432;p105"/>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1. Thank you_3">
  <p:cSld name="Thank you gradient 2">
    <p:bg>
      <p:bgPr>
        <a:gradFill>
          <a:gsLst>
            <a:gs pos="0">
              <a:srgbClr val="56D364"/>
            </a:gs>
            <a:gs pos="100000">
              <a:srgbClr val="388BFD"/>
            </a:gs>
          </a:gsLst>
          <a:lin ang="18900000" scaled="0"/>
        </a:gradFill>
        <a:effectLst/>
      </p:bgPr>
    </p:bg>
    <p:spTree>
      <p:nvGrpSpPr>
        <p:cNvPr id="1" name="Shape 2433"/>
        <p:cNvGrpSpPr/>
        <p:nvPr/>
      </p:nvGrpSpPr>
      <p:grpSpPr>
        <a:xfrm>
          <a:off x="0" y="0"/>
          <a:ext cx="0" cy="0"/>
          <a:chOff x="0" y="0"/>
          <a:chExt cx="0" cy="0"/>
        </a:xfrm>
      </p:grpSpPr>
      <p:sp>
        <p:nvSpPr>
          <p:cNvPr id="2434" name="Google Shape;2434;p10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2. Thank you_4">
  <p:cSld name="TY Gradient BG 2">
    <p:spTree>
      <p:nvGrpSpPr>
        <p:cNvPr id="1" name="Shape 2435"/>
        <p:cNvGrpSpPr/>
        <p:nvPr/>
      </p:nvGrpSpPr>
      <p:grpSpPr>
        <a:xfrm>
          <a:off x="0" y="0"/>
          <a:ext cx="0" cy="0"/>
          <a:chOff x="0" y="0"/>
          <a:chExt cx="0" cy="0"/>
        </a:xfrm>
      </p:grpSpPr>
      <p:pic>
        <p:nvPicPr>
          <p:cNvPr id="2436" name="Google Shape;2436;p107"/>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37" name="Google Shape;2437;p107"/>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3. Thank you_5">
  <p:cSld name="TY Gradient BG 3">
    <p:spTree>
      <p:nvGrpSpPr>
        <p:cNvPr id="1" name="Shape 2438"/>
        <p:cNvGrpSpPr/>
        <p:nvPr/>
      </p:nvGrpSpPr>
      <p:grpSpPr>
        <a:xfrm>
          <a:off x="0" y="0"/>
          <a:ext cx="0" cy="0"/>
          <a:chOff x="0" y="0"/>
          <a:chExt cx="0" cy="0"/>
        </a:xfrm>
      </p:grpSpPr>
      <p:pic>
        <p:nvPicPr>
          <p:cNvPr id="2439" name="Google Shape;2439;p108"/>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440" name="Google Shape;2440;p108"/>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50/50 split">
  <p:cSld name="50/50 split">
    <p:spTree>
      <p:nvGrpSpPr>
        <p:cNvPr id="1" name="Shape 2441"/>
        <p:cNvGrpSpPr/>
        <p:nvPr/>
      </p:nvGrpSpPr>
      <p:grpSpPr>
        <a:xfrm>
          <a:off x="0" y="0"/>
          <a:ext cx="0" cy="0"/>
          <a:chOff x="0" y="0"/>
          <a:chExt cx="0" cy="0"/>
        </a:xfrm>
      </p:grpSpPr>
      <p:sp>
        <p:nvSpPr>
          <p:cNvPr id="2442" name="Google Shape;2442;p109"/>
          <p:cNvSpPr/>
          <p:nvPr/>
        </p:nvSpPr>
        <p:spPr>
          <a:xfrm>
            <a:off x="4572000" y="0"/>
            <a:ext cx="4572000" cy="5143500"/>
          </a:xfrm>
          <a:prstGeom prst="rect">
            <a:avLst/>
          </a:prstGeom>
          <a:solidFill>
            <a:srgbClr val="24292E"/>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400" b="0" i="0" u="none" strike="noStrike" cap="none">
              <a:solidFill>
                <a:srgbClr val="FFFFFF"/>
              </a:solidFill>
              <a:latin typeface="Helvetica Neue"/>
              <a:ea typeface="Helvetica Neue"/>
              <a:cs typeface="Helvetica Neue"/>
              <a:sym typeface="Helvetica Neue"/>
            </a:endParaRPr>
          </a:p>
        </p:txBody>
      </p:sp>
      <p:sp>
        <p:nvSpPr>
          <p:cNvPr id="2443" name="Google Shape;2443;p109"/>
          <p:cNvSpPr txBox="1">
            <a:spLocks noGrp="1"/>
          </p:cNvSpPr>
          <p:nvPr>
            <p:ph type="title"/>
          </p:nvPr>
        </p:nvSpPr>
        <p:spPr>
          <a:xfrm>
            <a:off x="381000" y="2667000"/>
            <a:ext cx="3810000" cy="762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sp>
        <p:nvSpPr>
          <p:cNvPr id="2444" name="Google Shape;2444;p109"/>
          <p:cNvSpPr txBox="1">
            <a:spLocks noGrp="1"/>
          </p:cNvSpPr>
          <p:nvPr>
            <p:ph type="body" idx="1"/>
          </p:nvPr>
        </p:nvSpPr>
        <p:spPr>
          <a:xfrm>
            <a:off x="381000" y="3476625"/>
            <a:ext cx="3810000" cy="128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Clr>
                <a:srgbClr val="999999"/>
              </a:buClr>
              <a:buSzPts val="1600"/>
              <a:buFont typeface="Helvetica Neue"/>
              <a:buNone/>
              <a:defRPr sz="1600" b="1">
                <a:solidFill>
                  <a:srgbClr val="999999"/>
                </a:solidFill>
              </a:defRPr>
            </a:lvl1pPr>
            <a:lvl2pPr marL="914400" lvl="1" indent="-228600" algn="ctr" rtl="0">
              <a:lnSpc>
                <a:spcPct val="100000"/>
              </a:lnSpc>
              <a:spcBef>
                <a:spcPts val="0"/>
              </a:spcBef>
              <a:spcAft>
                <a:spcPts val="0"/>
              </a:spcAft>
              <a:buClr>
                <a:srgbClr val="999999"/>
              </a:buClr>
              <a:buSzPts val="1600"/>
              <a:buFont typeface="Helvetica Neue"/>
              <a:buNone/>
              <a:defRPr sz="1600" b="1">
                <a:solidFill>
                  <a:srgbClr val="999999"/>
                </a:solidFill>
              </a:defRPr>
            </a:lvl2pPr>
            <a:lvl3pPr marL="1371600" lvl="2" indent="-228600" algn="ctr" rtl="0">
              <a:lnSpc>
                <a:spcPct val="100000"/>
              </a:lnSpc>
              <a:spcBef>
                <a:spcPts val="0"/>
              </a:spcBef>
              <a:spcAft>
                <a:spcPts val="0"/>
              </a:spcAft>
              <a:buClr>
                <a:srgbClr val="999999"/>
              </a:buClr>
              <a:buSzPts val="1600"/>
              <a:buFont typeface="Helvetica Neue"/>
              <a:buNone/>
              <a:defRPr sz="1600" b="1">
                <a:solidFill>
                  <a:srgbClr val="999999"/>
                </a:solidFill>
              </a:defRPr>
            </a:lvl3pPr>
            <a:lvl4pPr marL="1828800" lvl="3" indent="-228600" algn="ctr" rtl="0">
              <a:lnSpc>
                <a:spcPct val="100000"/>
              </a:lnSpc>
              <a:spcBef>
                <a:spcPts val="0"/>
              </a:spcBef>
              <a:spcAft>
                <a:spcPts val="0"/>
              </a:spcAft>
              <a:buClr>
                <a:srgbClr val="999999"/>
              </a:buClr>
              <a:buSzPts val="1600"/>
              <a:buFont typeface="Helvetica Neue"/>
              <a:buNone/>
              <a:defRPr sz="1600" b="1">
                <a:solidFill>
                  <a:srgbClr val="999999"/>
                </a:solidFill>
              </a:defRPr>
            </a:lvl4pPr>
            <a:lvl5pPr marL="2286000" lvl="4" indent="-228600" algn="ctr" rtl="0">
              <a:lnSpc>
                <a:spcPct val="100000"/>
              </a:lnSpc>
              <a:spcBef>
                <a:spcPts val="0"/>
              </a:spcBef>
              <a:spcAft>
                <a:spcPts val="0"/>
              </a:spcAft>
              <a:buClr>
                <a:srgbClr val="999999"/>
              </a:buClr>
              <a:buSzPts val="1600"/>
              <a:buFont typeface="Helvetica Neue"/>
              <a:buNone/>
              <a:defRPr sz="1600" b="1">
                <a:solidFill>
                  <a:srgbClr val="999999"/>
                </a:solidFill>
              </a:defRPr>
            </a:lvl5pPr>
            <a:lvl6pPr marL="2743200" lvl="5" indent="-330200" algn="ctr" rtl="0">
              <a:lnSpc>
                <a:spcPct val="100000"/>
              </a:lnSpc>
              <a:spcBef>
                <a:spcPts val="1700"/>
              </a:spcBef>
              <a:spcAft>
                <a:spcPts val="0"/>
              </a:spcAft>
              <a:buClr>
                <a:srgbClr val="999999"/>
              </a:buClr>
              <a:buSzPts val="1600"/>
              <a:buChar char="■"/>
              <a:defRPr sz="1600" b="1">
                <a:solidFill>
                  <a:srgbClr val="999999"/>
                </a:solidFill>
              </a:defRPr>
            </a:lvl6pPr>
            <a:lvl7pPr marL="3200400" lvl="6" indent="-330200" algn="ctr" rtl="0">
              <a:lnSpc>
                <a:spcPct val="100000"/>
              </a:lnSpc>
              <a:spcBef>
                <a:spcPts val="1700"/>
              </a:spcBef>
              <a:spcAft>
                <a:spcPts val="0"/>
              </a:spcAft>
              <a:buClr>
                <a:srgbClr val="999999"/>
              </a:buClr>
              <a:buSzPts val="1600"/>
              <a:buChar char="●"/>
              <a:defRPr sz="1600" b="1">
                <a:solidFill>
                  <a:srgbClr val="999999"/>
                </a:solidFill>
              </a:defRPr>
            </a:lvl7pPr>
            <a:lvl8pPr marL="3657600" lvl="7" indent="-330200" algn="ctr" rtl="0">
              <a:lnSpc>
                <a:spcPct val="100000"/>
              </a:lnSpc>
              <a:spcBef>
                <a:spcPts val="1700"/>
              </a:spcBef>
              <a:spcAft>
                <a:spcPts val="0"/>
              </a:spcAft>
              <a:buClr>
                <a:srgbClr val="999999"/>
              </a:buClr>
              <a:buSzPts val="1600"/>
              <a:buChar char="○"/>
              <a:defRPr sz="1600" b="1">
                <a:solidFill>
                  <a:srgbClr val="999999"/>
                </a:solidFill>
              </a:defRPr>
            </a:lvl8pPr>
            <a:lvl9pPr marL="4114800" lvl="8" indent="-330200" algn="ctr" rtl="0">
              <a:lnSpc>
                <a:spcPct val="100000"/>
              </a:lnSpc>
              <a:spcBef>
                <a:spcPts val="1700"/>
              </a:spcBef>
              <a:spcAft>
                <a:spcPts val="0"/>
              </a:spcAft>
              <a:buClr>
                <a:srgbClr val="999999"/>
              </a:buClr>
              <a:buSzPts val="1600"/>
              <a:buChar char="■"/>
              <a:defRPr sz="1600" b="1">
                <a:solidFill>
                  <a:srgbClr val="999999"/>
                </a:solidFill>
              </a:defRPr>
            </a:lvl9pPr>
          </a:lstStyle>
          <a:p>
            <a:endParaRPr/>
          </a:p>
        </p:txBody>
      </p:sp>
      <p:sp>
        <p:nvSpPr>
          <p:cNvPr id="2445" name="Google Shape;2445;p109"/>
          <p:cNvSpPr txBox="1">
            <a:spLocks noGrp="1"/>
          </p:cNvSpPr>
          <p:nvPr>
            <p:ph type="body" idx="2"/>
          </p:nvPr>
        </p:nvSpPr>
        <p:spPr>
          <a:xfrm>
            <a:off x="4953000" y="2667000"/>
            <a:ext cx="3810000" cy="7620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rgbClr val="FFFFFF"/>
              </a:buClr>
              <a:buSzPts val="3000"/>
              <a:buFont typeface="Helvetica Neue"/>
              <a:buNone/>
              <a:defRPr sz="3000" b="1"/>
            </a:lvl1pPr>
            <a:lvl2pPr marL="914400" lvl="1" indent="-419100" algn="l" rtl="0">
              <a:lnSpc>
                <a:spcPct val="100000"/>
              </a:lnSpc>
              <a:spcBef>
                <a:spcPts val="1700"/>
              </a:spcBef>
              <a:spcAft>
                <a:spcPts val="0"/>
              </a:spcAft>
              <a:buClr>
                <a:srgbClr val="FFFFFF"/>
              </a:buClr>
              <a:buSzPts val="3000"/>
              <a:buChar char="○"/>
              <a:defRPr sz="3000" b="1"/>
            </a:lvl2pPr>
            <a:lvl3pPr marL="1371600" lvl="2" indent="-419100" algn="l" rtl="0">
              <a:lnSpc>
                <a:spcPct val="100000"/>
              </a:lnSpc>
              <a:spcBef>
                <a:spcPts val="1700"/>
              </a:spcBef>
              <a:spcAft>
                <a:spcPts val="0"/>
              </a:spcAft>
              <a:buClr>
                <a:srgbClr val="FFFFFF"/>
              </a:buClr>
              <a:buSzPts val="3000"/>
              <a:buChar char="■"/>
              <a:defRPr sz="3000" b="1"/>
            </a:lvl3pPr>
            <a:lvl4pPr marL="1828800" lvl="3" indent="-419100" algn="l" rtl="0">
              <a:lnSpc>
                <a:spcPct val="100000"/>
              </a:lnSpc>
              <a:spcBef>
                <a:spcPts val="1700"/>
              </a:spcBef>
              <a:spcAft>
                <a:spcPts val="0"/>
              </a:spcAft>
              <a:buClr>
                <a:srgbClr val="FFFFFF"/>
              </a:buClr>
              <a:buSzPts val="3000"/>
              <a:buChar char="●"/>
              <a:defRPr sz="3000" b="1"/>
            </a:lvl4pPr>
            <a:lvl5pPr marL="2286000" lvl="4" indent="-419100" algn="l" rtl="0">
              <a:lnSpc>
                <a:spcPct val="100000"/>
              </a:lnSpc>
              <a:spcBef>
                <a:spcPts val="1700"/>
              </a:spcBef>
              <a:spcAft>
                <a:spcPts val="0"/>
              </a:spcAft>
              <a:buClr>
                <a:srgbClr val="FFFFFF"/>
              </a:buClr>
              <a:buSzPts val="3000"/>
              <a:buChar char="○"/>
              <a:defRPr sz="3000" b="1"/>
            </a:lvl5pPr>
            <a:lvl6pPr marL="2743200" lvl="5" indent="-419100" algn="l" rtl="0">
              <a:lnSpc>
                <a:spcPct val="100000"/>
              </a:lnSpc>
              <a:spcBef>
                <a:spcPts val="1700"/>
              </a:spcBef>
              <a:spcAft>
                <a:spcPts val="0"/>
              </a:spcAft>
              <a:buClr>
                <a:srgbClr val="FFFFFF"/>
              </a:buClr>
              <a:buSzPts val="3000"/>
              <a:buChar char="■"/>
              <a:defRPr sz="3000" b="1"/>
            </a:lvl6pPr>
            <a:lvl7pPr marL="3200400" lvl="6" indent="-419100" algn="l" rtl="0">
              <a:lnSpc>
                <a:spcPct val="100000"/>
              </a:lnSpc>
              <a:spcBef>
                <a:spcPts val="1700"/>
              </a:spcBef>
              <a:spcAft>
                <a:spcPts val="0"/>
              </a:spcAft>
              <a:buClr>
                <a:srgbClr val="FFFFFF"/>
              </a:buClr>
              <a:buSzPts val="3000"/>
              <a:buChar char="●"/>
              <a:defRPr sz="3000" b="1"/>
            </a:lvl7pPr>
            <a:lvl8pPr marL="3657600" lvl="7" indent="-419100" algn="l" rtl="0">
              <a:lnSpc>
                <a:spcPct val="100000"/>
              </a:lnSpc>
              <a:spcBef>
                <a:spcPts val="1700"/>
              </a:spcBef>
              <a:spcAft>
                <a:spcPts val="0"/>
              </a:spcAft>
              <a:buClr>
                <a:srgbClr val="FFFFFF"/>
              </a:buClr>
              <a:buSzPts val="3000"/>
              <a:buChar char="○"/>
              <a:defRPr sz="3000" b="1"/>
            </a:lvl8pPr>
            <a:lvl9pPr marL="4114800" lvl="8" indent="-419100" algn="l" rtl="0">
              <a:lnSpc>
                <a:spcPct val="100000"/>
              </a:lnSpc>
              <a:spcBef>
                <a:spcPts val="1700"/>
              </a:spcBef>
              <a:spcAft>
                <a:spcPts val="0"/>
              </a:spcAft>
              <a:buClr>
                <a:srgbClr val="FFFFFF"/>
              </a:buClr>
              <a:buSzPts val="3000"/>
              <a:buChar char="■"/>
              <a:defRPr sz="3000" b="1"/>
            </a:lvl9pPr>
          </a:lstStyle>
          <a:p>
            <a:endParaRPr/>
          </a:p>
        </p:txBody>
      </p:sp>
      <p:sp>
        <p:nvSpPr>
          <p:cNvPr id="2446" name="Google Shape;2446;p109"/>
          <p:cNvSpPr txBox="1">
            <a:spLocks noGrp="1"/>
          </p:cNvSpPr>
          <p:nvPr>
            <p:ph type="body" idx="3"/>
          </p:nvPr>
        </p:nvSpPr>
        <p:spPr>
          <a:xfrm>
            <a:off x="4953000" y="3476625"/>
            <a:ext cx="3810000" cy="128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Clr>
                <a:srgbClr val="FFFFFF"/>
              </a:buClr>
              <a:buSzPts val="1600"/>
              <a:buFont typeface="Helvetica Neue"/>
              <a:buNone/>
              <a:defRPr sz="1600" b="1"/>
            </a:lvl1pPr>
            <a:lvl2pPr marL="914400" lvl="1" indent="-228600" algn="ctr" rtl="0">
              <a:lnSpc>
                <a:spcPct val="100000"/>
              </a:lnSpc>
              <a:spcBef>
                <a:spcPts val="0"/>
              </a:spcBef>
              <a:spcAft>
                <a:spcPts val="0"/>
              </a:spcAft>
              <a:buClr>
                <a:srgbClr val="FFFFFF"/>
              </a:buClr>
              <a:buSzPts val="1600"/>
              <a:buFont typeface="Helvetica Neue"/>
              <a:buNone/>
              <a:defRPr sz="1600" b="1"/>
            </a:lvl2pPr>
            <a:lvl3pPr marL="1371600" lvl="2" indent="-228600" algn="ctr" rtl="0">
              <a:lnSpc>
                <a:spcPct val="100000"/>
              </a:lnSpc>
              <a:spcBef>
                <a:spcPts val="0"/>
              </a:spcBef>
              <a:spcAft>
                <a:spcPts val="0"/>
              </a:spcAft>
              <a:buClr>
                <a:srgbClr val="FFFFFF"/>
              </a:buClr>
              <a:buSzPts val="1600"/>
              <a:buFont typeface="Helvetica Neue"/>
              <a:buNone/>
              <a:defRPr sz="1600" b="1"/>
            </a:lvl3pPr>
            <a:lvl4pPr marL="1828800" lvl="3" indent="-228600" algn="ctr" rtl="0">
              <a:lnSpc>
                <a:spcPct val="100000"/>
              </a:lnSpc>
              <a:spcBef>
                <a:spcPts val="0"/>
              </a:spcBef>
              <a:spcAft>
                <a:spcPts val="0"/>
              </a:spcAft>
              <a:buClr>
                <a:srgbClr val="FFFFFF"/>
              </a:buClr>
              <a:buSzPts val="1600"/>
              <a:buFont typeface="Helvetica Neue"/>
              <a:buNone/>
              <a:defRPr sz="1600" b="1"/>
            </a:lvl4pPr>
            <a:lvl5pPr marL="2286000" lvl="4" indent="-228600" algn="ctr" rtl="0">
              <a:lnSpc>
                <a:spcPct val="100000"/>
              </a:lnSpc>
              <a:spcBef>
                <a:spcPts val="0"/>
              </a:spcBef>
              <a:spcAft>
                <a:spcPts val="0"/>
              </a:spcAft>
              <a:buClr>
                <a:srgbClr val="FFFFFF"/>
              </a:buClr>
              <a:buSzPts val="1600"/>
              <a:buFont typeface="Helvetica Neue"/>
              <a:buNone/>
              <a:defRPr sz="1600" b="1"/>
            </a:lvl5pPr>
            <a:lvl6pPr marL="2743200" lvl="5" indent="-330200" algn="ctr" rtl="0">
              <a:lnSpc>
                <a:spcPct val="100000"/>
              </a:lnSpc>
              <a:spcBef>
                <a:spcPts val="1700"/>
              </a:spcBef>
              <a:spcAft>
                <a:spcPts val="0"/>
              </a:spcAft>
              <a:buClr>
                <a:srgbClr val="FFFFFF"/>
              </a:buClr>
              <a:buSzPts val="1600"/>
              <a:buChar char="■"/>
              <a:defRPr sz="1600" b="1"/>
            </a:lvl6pPr>
            <a:lvl7pPr marL="3200400" lvl="6" indent="-330200" algn="ctr" rtl="0">
              <a:lnSpc>
                <a:spcPct val="100000"/>
              </a:lnSpc>
              <a:spcBef>
                <a:spcPts val="1700"/>
              </a:spcBef>
              <a:spcAft>
                <a:spcPts val="0"/>
              </a:spcAft>
              <a:buClr>
                <a:srgbClr val="FFFFFF"/>
              </a:buClr>
              <a:buSzPts val="1600"/>
              <a:buChar char="●"/>
              <a:defRPr sz="1600" b="1"/>
            </a:lvl7pPr>
            <a:lvl8pPr marL="3657600" lvl="7" indent="-330200" algn="ctr" rtl="0">
              <a:lnSpc>
                <a:spcPct val="100000"/>
              </a:lnSpc>
              <a:spcBef>
                <a:spcPts val="1700"/>
              </a:spcBef>
              <a:spcAft>
                <a:spcPts val="0"/>
              </a:spcAft>
              <a:buClr>
                <a:srgbClr val="FFFFFF"/>
              </a:buClr>
              <a:buSzPts val="1600"/>
              <a:buChar char="○"/>
              <a:defRPr sz="1600" b="1"/>
            </a:lvl8pPr>
            <a:lvl9pPr marL="4114800" lvl="8" indent="-330200" algn="ctr" rtl="0">
              <a:lnSpc>
                <a:spcPct val="100000"/>
              </a:lnSpc>
              <a:spcBef>
                <a:spcPts val="1700"/>
              </a:spcBef>
              <a:spcAft>
                <a:spcPts val="0"/>
              </a:spcAft>
              <a:buClr>
                <a:srgbClr val="FFFFFF"/>
              </a:buClr>
              <a:buSzPts val="1600"/>
              <a:buChar char="■"/>
              <a:defRPr sz="1600" b="1"/>
            </a:lvl9pPr>
          </a:lstStyle>
          <a:p>
            <a:endParaRPr/>
          </a:p>
        </p:txBody>
      </p:sp>
      <p:pic>
        <p:nvPicPr>
          <p:cNvPr id="2447" name="Google Shape;2447;p109"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1_Title &amp; Bullets">
  <p:cSld name="1_Title &amp; Bullets">
    <p:spTree>
      <p:nvGrpSpPr>
        <p:cNvPr id="1" name="Shape 2448"/>
        <p:cNvGrpSpPr/>
        <p:nvPr/>
      </p:nvGrpSpPr>
      <p:grpSpPr>
        <a:xfrm>
          <a:off x="0" y="0"/>
          <a:ext cx="0" cy="0"/>
          <a:chOff x="0" y="0"/>
          <a:chExt cx="0" cy="0"/>
        </a:xfrm>
      </p:grpSpPr>
      <p:sp>
        <p:nvSpPr>
          <p:cNvPr id="2449" name="Google Shape;2449;p110"/>
          <p:cNvSpPr txBox="1">
            <a:spLocks noGrp="1"/>
          </p:cNvSpPr>
          <p:nvPr>
            <p:ph type="title"/>
          </p:nvPr>
        </p:nvSpPr>
        <p:spPr>
          <a:xfrm>
            <a:off x="571500" y="238125"/>
            <a:ext cx="8001000" cy="714300"/>
          </a:xfrm>
          <a:prstGeom prst="rect">
            <a:avLst/>
          </a:prstGeom>
          <a:noFill/>
          <a:ln>
            <a:noFill/>
          </a:ln>
        </p:spPr>
        <p:txBody>
          <a:bodyPr spcFirstLastPara="1" wrap="square" lIns="25100" tIns="25100" rIns="25100" bIns="25100" anchor="ctr" anchorCtr="0">
            <a:noAutofit/>
          </a:bodyPr>
          <a:lstStyle>
            <a:lvl1pPr lvl="0" algn="l" rtl="0">
              <a:lnSpc>
                <a:spcPct val="100000"/>
              </a:lnSpc>
              <a:spcBef>
                <a:spcPts val="0"/>
              </a:spcBef>
              <a:spcAft>
                <a:spcPts val="0"/>
              </a:spcAft>
              <a:buClr>
                <a:srgbClr val="FFFFFF"/>
              </a:buClr>
              <a:buSzPts val="700"/>
              <a:buChar char="●"/>
              <a:defRPr/>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pic>
        <p:nvPicPr>
          <p:cNvPr id="2450" name="Google Shape;2450;p110"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2451"/>
        <p:cNvGrpSpPr/>
        <p:nvPr/>
      </p:nvGrpSpPr>
      <p:grpSpPr>
        <a:xfrm>
          <a:off x="0" y="0"/>
          <a:ext cx="0" cy="0"/>
          <a:chOff x="0" y="0"/>
          <a:chExt cx="0" cy="0"/>
        </a:xfrm>
      </p:grpSpPr>
      <p:sp>
        <p:nvSpPr>
          <p:cNvPr id="2452" name="Google Shape;2452;p111"/>
          <p:cNvSpPr txBox="1">
            <a:spLocks noGrp="1"/>
          </p:cNvSpPr>
          <p:nvPr>
            <p:ph type="title"/>
          </p:nvPr>
        </p:nvSpPr>
        <p:spPr>
          <a:xfrm>
            <a:off x="381000" y="228600"/>
            <a:ext cx="83820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Char char="●"/>
              <a:defRPr sz="3800" b="1">
                <a:solidFill>
                  <a:srgbClr val="FFFFFF"/>
                </a:solidFill>
              </a:defRPr>
            </a:lvl1pPr>
            <a:lvl2pPr lvl="1" algn="l" rtl="0">
              <a:lnSpc>
                <a:spcPct val="100000"/>
              </a:lnSpc>
              <a:spcBef>
                <a:spcPts val="0"/>
              </a:spcBef>
              <a:spcAft>
                <a:spcPts val="0"/>
              </a:spcAft>
              <a:buClr>
                <a:srgbClr val="005CC5"/>
              </a:buClr>
              <a:buSzPts val="700"/>
              <a:buChar char="○"/>
              <a:defRPr sz="1100"/>
            </a:lvl2pPr>
            <a:lvl3pPr lvl="2" algn="l" rtl="0">
              <a:lnSpc>
                <a:spcPct val="100000"/>
              </a:lnSpc>
              <a:spcBef>
                <a:spcPts val="0"/>
              </a:spcBef>
              <a:spcAft>
                <a:spcPts val="0"/>
              </a:spcAft>
              <a:buClr>
                <a:srgbClr val="005CC5"/>
              </a:buClr>
              <a:buSzPts val="700"/>
              <a:buChar char="■"/>
              <a:defRPr sz="1100"/>
            </a:lvl3pPr>
            <a:lvl4pPr lvl="3" algn="l" rtl="0">
              <a:lnSpc>
                <a:spcPct val="100000"/>
              </a:lnSpc>
              <a:spcBef>
                <a:spcPts val="0"/>
              </a:spcBef>
              <a:spcAft>
                <a:spcPts val="0"/>
              </a:spcAft>
              <a:buClr>
                <a:srgbClr val="005CC5"/>
              </a:buClr>
              <a:buSzPts val="700"/>
              <a:buChar char="●"/>
              <a:defRPr sz="1100"/>
            </a:lvl4pPr>
            <a:lvl5pPr lvl="4" algn="l" rtl="0">
              <a:lnSpc>
                <a:spcPct val="100000"/>
              </a:lnSpc>
              <a:spcBef>
                <a:spcPts val="0"/>
              </a:spcBef>
              <a:spcAft>
                <a:spcPts val="0"/>
              </a:spcAft>
              <a:buClr>
                <a:srgbClr val="005CC5"/>
              </a:buClr>
              <a:buSzPts val="700"/>
              <a:buChar char="○"/>
              <a:defRPr sz="1100"/>
            </a:lvl5pPr>
            <a:lvl6pPr lvl="5" algn="l" rtl="0">
              <a:lnSpc>
                <a:spcPct val="100000"/>
              </a:lnSpc>
              <a:spcBef>
                <a:spcPts val="0"/>
              </a:spcBef>
              <a:spcAft>
                <a:spcPts val="0"/>
              </a:spcAft>
              <a:buClr>
                <a:srgbClr val="005CC5"/>
              </a:buClr>
              <a:buSzPts val="700"/>
              <a:buChar char="■"/>
              <a:defRPr sz="1100"/>
            </a:lvl6pPr>
            <a:lvl7pPr lvl="6" algn="l" rtl="0">
              <a:lnSpc>
                <a:spcPct val="100000"/>
              </a:lnSpc>
              <a:spcBef>
                <a:spcPts val="0"/>
              </a:spcBef>
              <a:spcAft>
                <a:spcPts val="0"/>
              </a:spcAft>
              <a:buClr>
                <a:srgbClr val="005CC5"/>
              </a:buClr>
              <a:buSzPts val="700"/>
              <a:buChar char="●"/>
              <a:defRPr sz="1100"/>
            </a:lvl7pPr>
            <a:lvl8pPr lvl="7" algn="l" rtl="0">
              <a:lnSpc>
                <a:spcPct val="100000"/>
              </a:lnSpc>
              <a:spcBef>
                <a:spcPts val="0"/>
              </a:spcBef>
              <a:spcAft>
                <a:spcPts val="0"/>
              </a:spcAft>
              <a:buClr>
                <a:srgbClr val="005CC5"/>
              </a:buClr>
              <a:buSzPts val="700"/>
              <a:buChar char="○"/>
              <a:defRPr sz="1100"/>
            </a:lvl8pPr>
            <a:lvl9pPr lvl="8" algn="l" rtl="0">
              <a:lnSpc>
                <a:spcPct val="100000"/>
              </a:lnSpc>
              <a:spcBef>
                <a:spcPts val="0"/>
              </a:spcBef>
              <a:spcAft>
                <a:spcPts val="0"/>
              </a:spcAft>
              <a:buClr>
                <a:srgbClr val="005CC5"/>
              </a:buClr>
              <a:buSzPts val="700"/>
              <a:buChar char="■"/>
              <a:defRPr sz="1100"/>
            </a:lvl9pPr>
          </a:lstStyle>
          <a:p>
            <a:endParaRPr/>
          </a:p>
        </p:txBody>
      </p:sp>
      <p:pic>
        <p:nvPicPr>
          <p:cNvPr id="2453" name="Google Shape;2453;p111"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2454" name="Google Shape;2454;p111"/>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One Speaker_1">
  <p:cSld name="1 Speaker_1">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2" name="Google Shape;112;p12"/>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3" name="Google Shape;113;p12"/>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2"/>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2"/>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Blank-ish Code Graph">
  <p:cSld name="Blank-ish Code Graph">
    <p:spTree>
      <p:nvGrpSpPr>
        <p:cNvPr id="1" name="Shape 2455"/>
        <p:cNvGrpSpPr/>
        <p:nvPr/>
      </p:nvGrpSpPr>
      <p:grpSpPr>
        <a:xfrm>
          <a:off x="0" y="0"/>
          <a:ext cx="0" cy="0"/>
          <a:chOff x="0" y="0"/>
          <a:chExt cx="0" cy="0"/>
        </a:xfrm>
      </p:grpSpPr>
      <p:pic>
        <p:nvPicPr>
          <p:cNvPr id="2456" name="Google Shape;2456;p112"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Split - All white">
  <p:cSld name="2-col Image_1">
    <p:bg>
      <p:bgPr>
        <a:solidFill>
          <a:srgbClr val="FFFFFF"/>
        </a:solidFill>
        <a:effectLst/>
      </p:bgPr>
    </p:bg>
    <p:spTree>
      <p:nvGrpSpPr>
        <p:cNvPr id="1" name="Shape 2457"/>
        <p:cNvGrpSpPr/>
        <p:nvPr/>
      </p:nvGrpSpPr>
      <p:grpSpPr>
        <a:xfrm>
          <a:off x="0" y="0"/>
          <a:ext cx="0" cy="0"/>
          <a:chOff x="0" y="0"/>
          <a:chExt cx="0" cy="0"/>
        </a:xfrm>
      </p:grpSpPr>
      <p:sp>
        <p:nvSpPr>
          <p:cNvPr id="2458" name="Google Shape;2458;p113"/>
          <p:cNvSpPr txBox="1">
            <a:spLocks noGrp="1"/>
          </p:cNvSpPr>
          <p:nvPr>
            <p:ph type="title"/>
          </p:nvPr>
        </p:nvSpPr>
        <p:spPr>
          <a:xfrm>
            <a:off x="457200" y="228600"/>
            <a:ext cx="3831300" cy="134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Char char="●"/>
              <a:defRPr sz="3000">
                <a:solidFill>
                  <a:srgbClr val="24292E"/>
                </a:solidFill>
              </a:defRPr>
            </a:lvl1pPr>
            <a:lvl2pPr lvl="1" algn="l" rtl="0">
              <a:lnSpc>
                <a:spcPct val="100000"/>
              </a:lnSpc>
              <a:spcBef>
                <a:spcPts val="0"/>
              </a:spcBef>
              <a:spcAft>
                <a:spcPts val="0"/>
              </a:spcAft>
              <a:buClr>
                <a:srgbClr val="24292E"/>
              </a:buClr>
              <a:buSzPts val="3000"/>
              <a:buChar char="○"/>
              <a:defRPr sz="3000">
                <a:solidFill>
                  <a:srgbClr val="24292E"/>
                </a:solidFill>
              </a:defRPr>
            </a:lvl2pPr>
            <a:lvl3pPr lvl="2" algn="l" rtl="0">
              <a:lnSpc>
                <a:spcPct val="100000"/>
              </a:lnSpc>
              <a:spcBef>
                <a:spcPts val="0"/>
              </a:spcBef>
              <a:spcAft>
                <a:spcPts val="0"/>
              </a:spcAft>
              <a:buClr>
                <a:srgbClr val="24292E"/>
              </a:buClr>
              <a:buSzPts val="3000"/>
              <a:buChar char="■"/>
              <a:defRPr sz="3000">
                <a:solidFill>
                  <a:srgbClr val="24292E"/>
                </a:solidFill>
              </a:defRPr>
            </a:lvl3pPr>
            <a:lvl4pPr lvl="3" algn="l" rtl="0">
              <a:lnSpc>
                <a:spcPct val="100000"/>
              </a:lnSpc>
              <a:spcBef>
                <a:spcPts val="0"/>
              </a:spcBef>
              <a:spcAft>
                <a:spcPts val="0"/>
              </a:spcAft>
              <a:buClr>
                <a:srgbClr val="24292E"/>
              </a:buClr>
              <a:buSzPts val="3000"/>
              <a:buChar char="●"/>
              <a:defRPr sz="3000">
                <a:solidFill>
                  <a:srgbClr val="24292E"/>
                </a:solidFill>
              </a:defRPr>
            </a:lvl4pPr>
            <a:lvl5pPr lvl="4" algn="l" rtl="0">
              <a:lnSpc>
                <a:spcPct val="100000"/>
              </a:lnSpc>
              <a:spcBef>
                <a:spcPts val="0"/>
              </a:spcBef>
              <a:spcAft>
                <a:spcPts val="0"/>
              </a:spcAft>
              <a:buClr>
                <a:srgbClr val="24292E"/>
              </a:buClr>
              <a:buSzPts val="3000"/>
              <a:buChar char="○"/>
              <a:defRPr sz="3000">
                <a:solidFill>
                  <a:srgbClr val="24292E"/>
                </a:solidFill>
              </a:defRPr>
            </a:lvl5pPr>
            <a:lvl6pPr lvl="5" algn="l" rtl="0">
              <a:lnSpc>
                <a:spcPct val="100000"/>
              </a:lnSpc>
              <a:spcBef>
                <a:spcPts val="0"/>
              </a:spcBef>
              <a:spcAft>
                <a:spcPts val="0"/>
              </a:spcAft>
              <a:buClr>
                <a:srgbClr val="24292E"/>
              </a:buClr>
              <a:buSzPts val="3000"/>
              <a:buChar char="■"/>
              <a:defRPr sz="3000">
                <a:solidFill>
                  <a:srgbClr val="24292E"/>
                </a:solidFill>
              </a:defRPr>
            </a:lvl6pPr>
            <a:lvl7pPr lvl="6" algn="l" rtl="0">
              <a:lnSpc>
                <a:spcPct val="100000"/>
              </a:lnSpc>
              <a:spcBef>
                <a:spcPts val="0"/>
              </a:spcBef>
              <a:spcAft>
                <a:spcPts val="0"/>
              </a:spcAft>
              <a:buClr>
                <a:srgbClr val="24292E"/>
              </a:buClr>
              <a:buSzPts val="3000"/>
              <a:buChar char="●"/>
              <a:defRPr sz="3000">
                <a:solidFill>
                  <a:srgbClr val="24292E"/>
                </a:solidFill>
              </a:defRPr>
            </a:lvl7pPr>
            <a:lvl8pPr lvl="7" algn="l" rtl="0">
              <a:lnSpc>
                <a:spcPct val="100000"/>
              </a:lnSpc>
              <a:spcBef>
                <a:spcPts val="0"/>
              </a:spcBef>
              <a:spcAft>
                <a:spcPts val="0"/>
              </a:spcAft>
              <a:buClr>
                <a:srgbClr val="24292E"/>
              </a:buClr>
              <a:buSzPts val="3000"/>
              <a:buChar char="○"/>
              <a:defRPr sz="3000">
                <a:solidFill>
                  <a:srgbClr val="24292E"/>
                </a:solidFill>
              </a:defRPr>
            </a:lvl8pPr>
            <a:lvl9pPr lvl="8" algn="l" rtl="0">
              <a:lnSpc>
                <a:spcPct val="100000"/>
              </a:lnSpc>
              <a:spcBef>
                <a:spcPts val="0"/>
              </a:spcBef>
              <a:spcAft>
                <a:spcPts val="0"/>
              </a:spcAft>
              <a:buClr>
                <a:srgbClr val="24292E"/>
              </a:buClr>
              <a:buSzPts val="3000"/>
              <a:buChar char="■"/>
              <a:defRPr sz="3000">
                <a:solidFill>
                  <a:srgbClr val="24292E"/>
                </a:solidFill>
              </a:defRPr>
            </a:lvl9pPr>
          </a:lstStyle>
          <a:p>
            <a:endParaRPr/>
          </a:p>
        </p:txBody>
      </p:sp>
      <p:sp>
        <p:nvSpPr>
          <p:cNvPr id="2459" name="Google Shape;2459;p113"/>
          <p:cNvSpPr txBox="1">
            <a:spLocks noGrp="1"/>
          </p:cNvSpPr>
          <p:nvPr>
            <p:ph type="body" idx="1"/>
          </p:nvPr>
        </p:nvSpPr>
        <p:spPr>
          <a:xfrm>
            <a:off x="457200" y="1828800"/>
            <a:ext cx="3831300" cy="2788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Clr>
                <a:srgbClr val="24292E"/>
              </a:buClr>
              <a:buSzPts val="1800"/>
              <a:buChar char="●"/>
              <a:defRPr sz="1800">
                <a:solidFill>
                  <a:srgbClr val="24292E"/>
                </a:solidFill>
              </a:defRPr>
            </a:lvl1pPr>
            <a:lvl2pPr marL="914400" lvl="1" indent="-317500" rtl="0">
              <a:spcBef>
                <a:spcPts val="400"/>
              </a:spcBef>
              <a:spcAft>
                <a:spcPts val="0"/>
              </a:spcAft>
              <a:buClr>
                <a:srgbClr val="24292E"/>
              </a:buClr>
              <a:buSzPts val="1400"/>
              <a:buChar char="○"/>
              <a:defRPr sz="1800">
                <a:solidFill>
                  <a:srgbClr val="24292E"/>
                </a:solidFill>
              </a:defRPr>
            </a:lvl2pPr>
            <a:lvl3pPr marL="1371600" lvl="2" indent="-317500" rtl="0">
              <a:spcBef>
                <a:spcPts val="400"/>
              </a:spcBef>
              <a:spcAft>
                <a:spcPts val="0"/>
              </a:spcAft>
              <a:buClr>
                <a:srgbClr val="24292E"/>
              </a:buClr>
              <a:buSzPts val="1400"/>
              <a:buChar char="■"/>
              <a:defRPr sz="1800">
                <a:solidFill>
                  <a:srgbClr val="24292E"/>
                </a:solidFill>
              </a:defRPr>
            </a:lvl3pPr>
            <a:lvl4pPr marL="1828800" lvl="3" indent="-317500" rtl="0">
              <a:spcBef>
                <a:spcPts val="400"/>
              </a:spcBef>
              <a:spcAft>
                <a:spcPts val="0"/>
              </a:spcAft>
              <a:buClr>
                <a:srgbClr val="24292E"/>
              </a:buClr>
              <a:buSzPts val="1400"/>
              <a:buChar char="●"/>
              <a:defRPr sz="1800">
                <a:solidFill>
                  <a:srgbClr val="24292E"/>
                </a:solidFill>
              </a:defRPr>
            </a:lvl4pPr>
            <a:lvl5pPr marL="2286000" lvl="4" indent="-317500" rtl="0">
              <a:spcBef>
                <a:spcPts val="400"/>
              </a:spcBef>
              <a:spcAft>
                <a:spcPts val="0"/>
              </a:spcAft>
              <a:buClr>
                <a:srgbClr val="24292E"/>
              </a:buClr>
              <a:buSzPts val="1400"/>
              <a:buChar char="○"/>
              <a:defRPr sz="1800">
                <a:solidFill>
                  <a:srgbClr val="24292E"/>
                </a:solidFill>
              </a:defRPr>
            </a:lvl5pPr>
            <a:lvl6pPr marL="2743200" lvl="5" indent="-317500" rtl="0">
              <a:spcBef>
                <a:spcPts val="400"/>
              </a:spcBef>
              <a:spcAft>
                <a:spcPts val="0"/>
              </a:spcAft>
              <a:buClr>
                <a:srgbClr val="24292E"/>
              </a:buClr>
              <a:buSzPts val="1400"/>
              <a:buChar char="■"/>
              <a:defRPr sz="1800">
                <a:solidFill>
                  <a:srgbClr val="24292E"/>
                </a:solidFill>
              </a:defRPr>
            </a:lvl6pPr>
            <a:lvl7pPr marL="3200400" lvl="6" indent="-317500" rtl="0">
              <a:spcBef>
                <a:spcPts val="400"/>
              </a:spcBef>
              <a:spcAft>
                <a:spcPts val="0"/>
              </a:spcAft>
              <a:buClr>
                <a:srgbClr val="24292E"/>
              </a:buClr>
              <a:buSzPts val="1400"/>
              <a:buChar char="●"/>
              <a:defRPr sz="1800">
                <a:solidFill>
                  <a:srgbClr val="24292E"/>
                </a:solidFill>
              </a:defRPr>
            </a:lvl7pPr>
            <a:lvl8pPr marL="3657600" lvl="7" indent="-317500" rtl="0">
              <a:spcBef>
                <a:spcPts val="400"/>
              </a:spcBef>
              <a:spcAft>
                <a:spcPts val="0"/>
              </a:spcAft>
              <a:buClr>
                <a:srgbClr val="24292E"/>
              </a:buClr>
              <a:buSzPts val="1400"/>
              <a:buChar char="○"/>
              <a:defRPr sz="1800">
                <a:solidFill>
                  <a:srgbClr val="24292E"/>
                </a:solidFill>
              </a:defRPr>
            </a:lvl8pPr>
            <a:lvl9pPr marL="4114800" lvl="8" indent="-317500" rtl="0">
              <a:spcBef>
                <a:spcPts val="400"/>
              </a:spcBef>
              <a:spcAft>
                <a:spcPts val="400"/>
              </a:spcAft>
              <a:buClr>
                <a:srgbClr val="24292E"/>
              </a:buClr>
              <a:buSzPts val="1400"/>
              <a:buChar char="■"/>
              <a:defRPr sz="1800">
                <a:solidFill>
                  <a:srgbClr val="24292E"/>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Code - Split 1">
  <p:cSld name="2-col Code_2">
    <p:spTree>
      <p:nvGrpSpPr>
        <p:cNvPr id="1" name="Shape 2460"/>
        <p:cNvGrpSpPr/>
        <p:nvPr/>
      </p:nvGrpSpPr>
      <p:grpSpPr>
        <a:xfrm>
          <a:off x="0" y="0"/>
          <a:ext cx="0" cy="0"/>
          <a:chOff x="0" y="0"/>
          <a:chExt cx="0" cy="0"/>
        </a:xfrm>
      </p:grpSpPr>
      <p:sp>
        <p:nvSpPr>
          <p:cNvPr id="2461" name="Google Shape;2461;p114"/>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462" name="Google Shape;2462;p114"/>
          <p:cNvSpPr txBox="1">
            <a:spLocks noGrp="1"/>
          </p:cNvSpPr>
          <p:nvPr>
            <p:ph type="body" idx="1"/>
          </p:nvPr>
        </p:nvSpPr>
        <p:spPr>
          <a:xfrm>
            <a:off x="5029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a:endParaRPr/>
          </a:p>
        </p:txBody>
      </p:sp>
      <p:sp>
        <p:nvSpPr>
          <p:cNvPr id="2463" name="Google Shape;2463;p114"/>
          <p:cNvSpPr txBox="1">
            <a:spLocks noGrp="1"/>
          </p:cNvSpPr>
          <p:nvPr>
            <p:ph type="body" idx="2"/>
          </p:nvPr>
        </p:nvSpPr>
        <p:spPr>
          <a:xfrm>
            <a:off x="457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2464"/>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Big Title - Dark">
  <p:cSld name="Big Title - Dark">
    <p:bg>
      <p:bgPr>
        <a:solidFill>
          <a:srgbClr val="000000"/>
        </a:solidFill>
        <a:effectLst/>
      </p:bgPr>
    </p:bg>
    <p:spTree>
      <p:nvGrpSpPr>
        <p:cNvPr id="1" name="Shape 2465"/>
        <p:cNvGrpSpPr/>
        <p:nvPr/>
      </p:nvGrpSpPr>
      <p:grpSpPr>
        <a:xfrm>
          <a:off x="0" y="0"/>
          <a:ext cx="0" cy="0"/>
          <a:chOff x="0" y="0"/>
          <a:chExt cx="0" cy="0"/>
        </a:xfrm>
      </p:grpSpPr>
      <p:sp>
        <p:nvSpPr>
          <p:cNvPr id="2466" name="Google Shape;2466;p116"/>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48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467" name="Google Shape;2467;p116"/>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Rainbow graph">
  <p:cSld name="Rainbow graph">
    <p:spTree>
      <p:nvGrpSpPr>
        <p:cNvPr id="1" name="Shape 2468"/>
        <p:cNvGrpSpPr/>
        <p:nvPr/>
      </p:nvGrpSpPr>
      <p:grpSpPr>
        <a:xfrm>
          <a:off x="0" y="0"/>
          <a:ext cx="0" cy="0"/>
          <a:chOff x="0" y="0"/>
          <a:chExt cx="0" cy="0"/>
        </a:xfrm>
      </p:grpSpPr>
      <p:pic>
        <p:nvPicPr>
          <p:cNvPr id="2469" name="Google Shape;2469;p117" descr="code-graph-gradient-300s.png"/>
          <p:cNvPicPr preferRelativeResize="0"/>
          <p:nvPr/>
        </p:nvPicPr>
        <p:blipFill rotWithShape="1">
          <a:blip r:embed="rId2">
            <a:alphaModFix amt="75000"/>
          </a:blip>
          <a:srcRect l="19" r="9"/>
          <a:stretch/>
        </p:blipFill>
        <p:spPr>
          <a:xfrm>
            <a:off x="0" y="0"/>
            <a:ext cx="9143999" cy="5145583"/>
          </a:xfrm>
          <a:prstGeom prst="rect">
            <a:avLst/>
          </a:prstGeom>
          <a:noFill/>
          <a:ln>
            <a:noFill/>
          </a:ln>
        </p:spPr>
      </p:pic>
      <p:pic>
        <p:nvPicPr>
          <p:cNvPr id="2470" name="Google Shape;2470;p117" descr="Image"/>
          <p:cNvPicPr preferRelativeResize="0"/>
          <p:nvPr/>
        </p:nvPicPr>
        <p:blipFill rotWithShape="1">
          <a:blip r:embed="rId3">
            <a:alphaModFix/>
          </a:blip>
          <a:srcRect/>
          <a:stretch/>
        </p:blipFill>
        <p:spPr>
          <a:xfrm>
            <a:off x="3473310" y="1500188"/>
            <a:ext cx="2197379" cy="2143126"/>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471"/>
        <p:cNvGrpSpPr/>
        <p:nvPr/>
      </p:nvGrpSpPr>
      <p:grpSpPr>
        <a:xfrm>
          <a:off x="0" y="0"/>
          <a:ext cx="0" cy="0"/>
          <a:chOff x="0" y="0"/>
          <a:chExt cx="0" cy="0"/>
        </a:xfrm>
      </p:grpSpPr>
      <p:sp>
        <p:nvSpPr>
          <p:cNvPr id="2472" name="Google Shape;2472;p118"/>
          <p:cNvSpPr txBox="1">
            <a:spLocks noGrp="1"/>
          </p:cNvSpPr>
          <p:nvPr>
            <p:ph type="body" idx="1"/>
          </p:nvPr>
        </p:nvSpPr>
        <p:spPr>
          <a:xfrm>
            <a:off x="4899039"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3" name="Google Shape;2473;p118"/>
          <p:cNvSpPr>
            <a:spLocks noGrp="1"/>
          </p:cNvSpPr>
          <p:nvPr>
            <p:ph type="pic" idx="2"/>
          </p:nvPr>
        </p:nvSpPr>
        <p:spPr>
          <a:xfrm>
            <a:off x="4899039"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4" name="Google Shape;2474;p118"/>
          <p:cNvSpPr txBox="1">
            <a:spLocks noGrp="1"/>
          </p:cNvSpPr>
          <p:nvPr>
            <p:ph type="body" idx="3"/>
          </p:nvPr>
        </p:nvSpPr>
        <p:spPr>
          <a:xfrm>
            <a:off x="663282"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5" name="Google Shape;2475;p118"/>
          <p:cNvSpPr>
            <a:spLocks noGrp="1"/>
          </p:cNvSpPr>
          <p:nvPr>
            <p:ph type="pic" idx="4"/>
          </p:nvPr>
        </p:nvSpPr>
        <p:spPr>
          <a:xfrm>
            <a:off x="663282"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6" name="Google Shape;2476;p118"/>
          <p:cNvSpPr txBox="1">
            <a:spLocks noGrp="1"/>
          </p:cNvSpPr>
          <p:nvPr>
            <p:ph type="body" idx="5"/>
          </p:nvPr>
        </p:nvSpPr>
        <p:spPr>
          <a:xfrm>
            <a:off x="278000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7" name="Google Shape;2477;p118"/>
          <p:cNvSpPr>
            <a:spLocks noGrp="1"/>
          </p:cNvSpPr>
          <p:nvPr>
            <p:ph type="pic" idx="6"/>
          </p:nvPr>
        </p:nvSpPr>
        <p:spPr>
          <a:xfrm>
            <a:off x="278000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2478" name="Google Shape;2478;p118"/>
          <p:cNvSpPr txBox="1">
            <a:spLocks noGrp="1"/>
          </p:cNvSpPr>
          <p:nvPr>
            <p:ph type="body" idx="7"/>
          </p:nvPr>
        </p:nvSpPr>
        <p:spPr>
          <a:xfrm>
            <a:off x="703386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2479" name="Google Shape;2479;p118"/>
          <p:cNvSpPr>
            <a:spLocks noGrp="1"/>
          </p:cNvSpPr>
          <p:nvPr>
            <p:ph type="pic" idx="8"/>
          </p:nvPr>
        </p:nvSpPr>
        <p:spPr>
          <a:xfrm>
            <a:off x="703386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pic>
        <p:nvPicPr>
          <p:cNvPr id="2480" name="Google Shape;2480;p118"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2481" name="Google Shape;2481;p118"/>
          <p:cNvSpPr txBox="1">
            <a:spLocks noGrp="1"/>
          </p:cNvSpPr>
          <p:nvPr>
            <p:ph type="title"/>
          </p:nvPr>
        </p:nvSpPr>
        <p:spPr>
          <a:xfrm>
            <a:off x="666750" y="381000"/>
            <a:ext cx="78105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3800" b="1">
                <a:solidFill>
                  <a:srgbClr val="FFFFFF"/>
                </a:solidFill>
              </a:defRPr>
            </a:lvl1pPr>
            <a:lvl2pPr lvl="1" algn="l" rtl="0">
              <a:lnSpc>
                <a:spcPct val="100000"/>
              </a:lnSpc>
              <a:spcBef>
                <a:spcPts val="0"/>
              </a:spcBef>
              <a:spcAft>
                <a:spcPts val="0"/>
              </a:spcAft>
              <a:buClr>
                <a:srgbClr val="005CC5"/>
              </a:buClr>
              <a:buSzPts val="700"/>
              <a:buNone/>
              <a:defRPr sz="1100"/>
            </a:lvl2pPr>
            <a:lvl3pPr lvl="2" algn="l" rtl="0">
              <a:lnSpc>
                <a:spcPct val="100000"/>
              </a:lnSpc>
              <a:spcBef>
                <a:spcPts val="0"/>
              </a:spcBef>
              <a:spcAft>
                <a:spcPts val="0"/>
              </a:spcAft>
              <a:buClr>
                <a:srgbClr val="005CC5"/>
              </a:buClr>
              <a:buSzPts val="700"/>
              <a:buNone/>
              <a:defRPr sz="1100"/>
            </a:lvl3pPr>
            <a:lvl4pPr lvl="3" algn="l" rtl="0">
              <a:lnSpc>
                <a:spcPct val="100000"/>
              </a:lnSpc>
              <a:spcBef>
                <a:spcPts val="0"/>
              </a:spcBef>
              <a:spcAft>
                <a:spcPts val="0"/>
              </a:spcAft>
              <a:buClr>
                <a:srgbClr val="005CC5"/>
              </a:buClr>
              <a:buSzPts val="700"/>
              <a:buNone/>
              <a:defRPr sz="1100"/>
            </a:lvl4pPr>
            <a:lvl5pPr lvl="4" algn="l" rtl="0">
              <a:lnSpc>
                <a:spcPct val="100000"/>
              </a:lnSpc>
              <a:spcBef>
                <a:spcPts val="0"/>
              </a:spcBef>
              <a:spcAft>
                <a:spcPts val="0"/>
              </a:spcAft>
              <a:buClr>
                <a:srgbClr val="005CC5"/>
              </a:buClr>
              <a:buSzPts val="700"/>
              <a:buNone/>
              <a:defRPr sz="1100"/>
            </a:lvl5pPr>
            <a:lvl6pPr lvl="5" algn="l" rtl="0">
              <a:lnSpc>
                <a:spcPct val="100000"/>
              </a:lnSpc>
              <a:spcBef>
                <a:spcPts val="0"/>
              </a:spcBef>
              <a:spcAft>
                <a:spcPts val="0"/>
              </a:spcAft>
              <a:buClr>
                <a:srgbClr val="005CC5"/>
              </a:buClr>
              <a:buSzPts val="700"/>
              <a:buNone/>
              <a:defRPr sz="1100"/>
            </a:lvl6pPr>
            <a:lvl7pPr lvl="6" algn="l" rtl="0">
              <a:lnSpc>
                <a:spcPct val="100000"/>
              </a:lnSpc>
              <a:spcBef>
                <a:spcPts val="0"/>
              </a:spcBef>
              <a:spcAft>
                <a:spcPts val="0"/>
              </a:spcAft>
              <a:buClr>
                <a:srgbClr val="005CC5"/>
              </a:buClr>
              <a:buSzPts val="700"/>
              <a:buNone/>
              <a:defRPr sz="1100"/>
            </a:lvl7pPr>
            <a:lvl8pPr lvl="7" algn="l" rtl="0">
              <a:lnSpc>
                <a:spcPct val="100000"/>
              </a:lnSpc>
              <a:spcBef>
                <a:spcPts val="0"/>
              </a:spcBef>
              <a:spcAft>
                <a:spcPts val="0"/>
              </a:spcAft>
              <a:buClr>
                <a:srgbClr val="005CC5"/>
              </a:buClr>
              <a:buSzPts val="700"/>
              <a:buNone/>
              <a:defRPr sz="1100"/>
            </a:lvl8pPr>
            <a:lvl9pPr lvl="8" algn="l" rtl="0">
              <a:lnSpc>
                <a:spcPct val="100000"/>
              </a:lnSpc>
              <a:spcBef>
                <a:spcPts val="0"/>
              </a:spcBef>
              <a:spcAft>
                <a:spcPts val="0"/>
              </a:spcAft>
              <a:buClr>
                <a:srgbClr val="005CC5"/>
              </a:buClr>
              <a:buSzPts val="700"/>
              <a:buNone/>
              <a:defRPr sz="1100"/>
            </a:lvl9pPr>
          </a:lstStyle>
          <a:p>
            <a:endParaRPr/>
          </a:p>
        </p:txBody>
      </p:sp>
      <p:sp>
        <p:nvSpPr>
          <p:cNvPr id="2482" name="Google Shape;2482;p118"/>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ustomer story">
  <p:cSld name="CUSTOM_1">
    <p:spTree>
      <p:nvGrpSpPr>
        <p:cNvPr id="1" name="Shape 2483"/>
        <p:cNvGrpSpPr/>
        <p:nvPr/>
      </p:nvGrpSpPr>
      <p:grpSpPr>
        <a:xfrm>
          <a:off x="0" y="0"/>
          <a:ext cx="0" cy="0"/>
          <a:chOff x="0" y="0"/>
          <a:chExt cx="0" cy="0"/>
        </a:xfrm>
      </p:grpSpPr>
      <p:sp>
        <p:nvSpPr>
          <p:cNvPr id="2484" name="Google Shape;2484;p119"/>
          <p:cNvSpPr txBox="1">
            <a:spLocks noGrp="1"/>
          </p:cNvSpPr>
          <p:nvPr>
            <p:ph type="title"/>
          </p:nvPr>
        </p:nvSpPr>
        <p:spPr>
          <a:xfrm>
            <a:off x="457200" y="1143000"/>
            <a:ext cx="4572000" cy="3429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2200">
                <a:latin typeface="Helvetica Neue"/>
                <a:ea typeface="Helvetica Neue"/>
                <a:cs typeface="Helvetica Neue"/>
                <a:sym typeface="Helvetica Neue"/>
              </a:defRPr>
            </a:lvl1pPr>
            <a:lvl2pPr lvl="1" rtl="0">
              <a:lnSpc>
                <a:spcPct val="115000"/>
              </a:lnSpc>
              <a:spcBef>
                <a:spcPts val="0"/>
              </a:spcBef>
              <a:spcAft>
                <a:spcPts val="0"/>
              </a:spcAft>
              <a:buNone/>
              <a:defRPr sz="2200">
                <a:latin typeface="Helvetica Neue"/>
                <a:ea typeface="Helvetica Neue"/>
                <a:cs typeface="Helvetica Neue"/>
                <a:sym typeface="Helvetica Neue"/>
              </a:defRPr>
            </a:lvl2pPr>
            <a:lvl3pPr lvl="2" rtl="0">
              <a:lnSpc>
                <a:spcPct val="115000"/>
              </a:lnSpc>
              <a:spcBef>
                <a:spcPts val="0"/>
              </a:spcBef>
              <a:spcAft>
                <a:spcPts val="0"/>
              </a:spcAft>
              <a:buNone/>
              <a:defRPr sz="2200">
                <a:latin typeface="Helvetica Neue"/>
                <a:ea typeface="Helvetica Neue"/>
                <a:cs typeface="Helvetica Neue"/>
                <a:sym typeface="Helvetica Neue"/>
              </a:defRPr>
            </a:lvl3pPr>
            <a:lvl4pPr lvl="3" rtl="0">
              <a:lnSpc>
                <a:spcPct val="115000"/>
              </a:lnSpc>
              <a:spcBef>
                <a:spcPts val="0"/>
              </a:spcBef>
              <a:spcAft>
                <a:spcPts val="0"/>
              </a:spcAft>
              <a:buNone/>
              <a:defRPr sz="2200">
                <a:latin typeface="Helvetica Neue"/>
                <a:ea typeface="Helvetica Neue"/>
                <a:cs typeface="Helvetica Neue"/>
                <a:sym typeface="Helvetica Neue"/>
              </a:defRPr>
            </a:lvl4pPr>
            <a:lvl5pPr lvl="4" rtl="0">
              <a:lnSpc>
                <a:spcPct val="115000"/>
              </a:lnSpc>
              <a:spcBef>
                <a:spcPts val="0"/>
              </a:spcBef>
              <a:spcAft>
                <a:spcPts val="0"/>
              </a:spcAft>
              <a:buNone/>
              <a:defRPr sz="2200">
                <a:latin typeface="Helvetica Neue"/>
                <a:ea typeface="Helvetica Neue"/>
                <a:cs typeface="Helvetica Neue"/>
                <a:sym typeface="Helvetica Neue"/>
              </a:defRPr>
            </a:lvl5pPr>
            <a:lvl6pPr lvl="5" rtl="0">
              <a:lnSpc>
                <a:spcPct val="115000"/>
              </a:lnSpc>
              <a:spcBef>
                <a:spcPts val="0"/>
              </a:spcBef>
              <a:spcAft>
                <a:spcPts val="0"/>
              </a:spcAft>
              <a:buNone/>
              <a:defRPr sz="2200">
                <a:latin typeface="Helvetica Neue"/>
                <a:ea typeface="Helvetica Neue"/>
                <a:cs typeface="Helvetica Neue"/>
                <a:sym typeface="Helvetica Neue"/>
              </a:defRPr>
            </a:lvl6pPr>
            <a:lvl7pPr lvl="6" rtl="0">
              <a:lnSpc>
                <a:spcPct val="115000"/>
              </a:lnSpc>
              <a:spcBef>
                <a:spcPts val="0"/>
              </a:spcBef>
              <a:spcAft>
                <a:spcPts val="0"/>
              </a:spcAft>
              <a:buNone/>
              <a:defRPr sz="2200">
                <a:latin typeface="Helvetica Neue"/>
                <a:ea typeface="Helvetica Neue"/>
                <a:cs typeface="Helvetica Neue"/>
                <a:sym typeface="Helvetica Neue"/>
              </a:defRPr>
            </a:lvl7pPr>
            <a:lvl8pPr lvl="7" rtl="0">
              <a:lnSpc>
                <a:spcPct val="115000"/>
              </a:lnSpc>
              <a:spcBef>
                <a:spcPts val="0"/>
              </a:spcBef>
              <a:spcAft>
                <a:spcPts val="0"/>
              </a:spcAft>
              <a:buNone/>
              <a:defRPr sz="2200">
                <a:latin typeface="Helvetica Neue"/>
                <a:ea typeface="Helvetica Neue"/>
                <a:cs typeface="Helvetica Neue"/>
                <a:sym typeface="Helvetica Neue"/>
              </a:defRPr>
            </a:lvl8pPr>
            <a:lvl9pPr lvl="8" rtl="0">
              <a:lnSpc>
                <a:spcPct val="115000"/>
              </a:lnSpc>
              <a:spcBef>
                <a:spcPts val="0"/>
              </a:spcBef>
              <a:spcAft>
                <a:spcPts val="0"/>
              </a:spcAft>
              <a:buNone/>
              <a:defRPr sz="2200">
                <a:latin typeface="Helvetica Neue"/>
                <a:ea typeface="Helvetica Neue"/>
                <a:cs typeface="Helvetica Neue"/>
                <a:sym typeface="Helvetica Neue"/>
              </a:defRPr>
            </a:lvl9pPr>
          </a:lstStyle>
          <a:p>
            <a:endParaRPr/>
          </a:p>
        </p:txBody>
      </p:sp>
      <p:sp>
        <p:nvSpPr>
          <p:cNvPr id="2485" name="Google Shape;2485;p11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ADADAD"/>
                </a:solidFill>
              </a:rPr>
              <a:t>‹#›</a:t>
            </a:fld>
            <a:endParaRPr sz="1000">
              <a:solidFill>
                <a:srgbClr val="ADADAD"/>
              </a:solidFill>
            </a:endParaRPr>
          </a:p>
        </p:txBody>
      </p:sp>
      <p:pic>
        <p:nvPicPr>
          <p:cNvPr id="2486" name="Google Shape;2486;p119" descr="github-mark-dark.png"/>
          <p:cNvPicPr preferRelativeResize="0"/>
          <p:nvPr/>
        </p:nvPicPr>
        <p:blipFill>
          <a:blip r:embed="rId2">
            <a:alphaModFix amt="18000"/>
          </a:blip>
          <a:stretch>
            <a:fillRect/>
          </a:stretch>
        </p:blipFill>
        <p:spPr>
          <a:xfrm>
            <a:off x="152400" y="4663206"/>
            <a:ext cx="336150" cy="327887"/>
          </a:xfrm>
          <a:prstGeom prst="rect">
            <a:avLst/>
          </a:prstGeom>
          <a:noFill/>
          <a:ln>
            <a:noFill/>
          </a:ln>
        </p:spPr>
      </p:pic>
      <p:sp>
        <p:nvSpPr>
          <p:cNvPr id="2487" name="Google Shape;2487;p119"/>
          <p:cNvSpPr/>
          <p:nvPr/>
        </p:nvSpPr>
        <p:spPr>
          <a:xfrm>
            <a:off x="5486400" y="0"/>
            <a:ext cx="36576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rPr>
              <a:t>Place background image over this</a:t>
            </a:r>
            <a:endParaRPr>
              <a:solidFill>
                <a:srgbClr val="CCCCCC"/>
              </a:solidFill>
            </a:endParaRPr>
          </a:p>
          <a:p>
            <a:pPr marL="0" lvl="0" indent="0" algn="l" rtl="0">
              <a:spcBef>
                <a:spcPts val="0"/>
              </a:spcBef>
              <a:spcAft>
                <a:spcPts val="0"/>
              </a:spcAft>
              <a:buNone/>
            </a:pPr>
            <a:endParaRPr>
              <a:solidFill>
                <a:srgbClr val="CCCCCC"/>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Quote dark">
  <p:cSld name="Quote dark">
    <p:spTree>
      <p:nvGrpSpPr>
        <p:cNvPr id="1" name="Shape 2488"/>
        <p:cNvGrpSpPr/>
        <p:nvPr/>
      </p:nvGrpSpPr>
      <p:grpSpPr>
        <a:xfrm>
          <a:off x="0" y="0"/>
          <a:ext cx="0" cy="0"/>
          <a:chOff x="0" y="0"/>
          <a:chExt cx="0" cy="0"/>
        </a:xfrm>
      </p:grpSpPr>
      <p:sp>
        <p:nvSpPr>
          <p:cNvPr id="2489" name="Google Shape;2489;p120"/>
          <p:cNvSpPr txBox="1"/>
          <p:nvPr/>
        </p:nvSpPr>
        <p:spPr>
          <a:xfrm>
            <a:off x="362704" y="210794"/>
            <a:ext cx="1498500" cy="1677600"/>
          </a:xfrm>
          <a:prstGeom prst="rect">
            <a:avLst/>
          </a:prstGeom>
          <a:no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1300" b="1" i="0" u="none" strike="noStrike" cap="none">
                <a:solidFill>
                  <a:srgbClr val="434343"/>
                </a:solidFill>
                <a:latin typeface="Georgia"/>
                <a:ea typeface="Georgia"/>
                <a:cs typeface="Georgia"/>
                <a:sym typeface="Georgia"/>
              </a:rPr>
              <a:t>“</a:t>
            </a:r>
            <a:endParaRPr sz="500">
              <a:solidFill>
                <a:srgbClr val="434343"/>
              </a:solidFill>
            </a:endParaRPr>
          </a:p>
        </p:txBody>
      </p:sp>
      <p:sp>
        <p:nvSpPr>
          <p:cNvPr id="2490" name="Google Shape;2490;p120"/>
          <p:cNvSpPr txBox="1">
            <a:spLocks noGrp="1"/>
          </p:cNvSpPr>
          <p:nvPr>
            <p:ph type="body" idx="1"/>
          </p:nvPr>
        </p:nvSpPr>
        <p:spPr>
          <a:xfrm>
            <a:off x="714375" y="943421"/>
            <a:ext cx="6762900" cy="3238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0"/>
              </a:spcBef>
              <a:spcAft>
                <a:spcPts val="0"/>
              </a:spcAft>
              <a:buClr>
                <a:srgbClr val="FFFFFF"/>
              </a:buClr>
              <a:buSzPts val="2600"/>
              <a:buFont typeface="Helvetica Neue"/>
              <a:buNone/>
              <a:defRPr sz="2600" b="1"/>
            </a:lvl1pPr>
            <a:lvl2pPr marL="914400" lvl="1" indent="-228600" algn="l" rtl="0">
              <a:lnSpc>
                <a:spcPct val="90000"/>
              </a:lnSpc>
              <a:spcBef>
                <a:spcPts val="0"/>
              </a:spcBef>
              <a:spcAft>
                <a:spcPts val="0"/>
              </a:spcAft>
              <a:buClr>
                <a:srgbClr val="FFFFFF"/>
              </a:buClr>
              <a:buSzPts val="2600"/>
              <a:buFont typeface="Helvetica Neue"/>
              <a:buNone/>
              <a:defRPr sz="2600" b="1"/>
            </a:lvl2pPr>
            <a:lvl3pPr marL="1371600" lvl="2" indent="-228600" algn="l" rtl="0">
              <a:lnSpc>
                <a:spcPct val="90000"/>
              </a:lnSpc>
              <a:spcBef>
                <a:spcPts val="0"/>
              </a:spcBef>
              <a:spcAft>
                <a:spcPts val="0"/>
              </a:spcAft>
              <a:buClr>
                <a:srgbClr val="FFFFFF"/>
              </a:buClr>
              <a:buSzPts val="2600"/>
              <a:buFont typeface="Helvetica Neue"/>
              <a:buNone/>
              <a:defRPr sz="2600" b="1"/>
            </a:lvl3pPr>
            <a:lvl4pPr marL="1828800" lvl="3" indent="-228600" algn="l" rtl="0">
              <a:lnSpc>
                <a:spcPct val="90000"/>
              </a:lnSpc>
              <a:spcBef>
                <a:spcPts val="0"/>
              </a:spcBef>
              <a:spcAft>
                <a:spcPts val="0"/>
              </a:spcAft>
              <a:buClr>
                <a:srgbClr val="FFFFFF"/>
              </a:buClr>
              <a:buSzPts val="2600"/>
              <a:buFont typeface="Helvetica Neue"/>
              <a:buNone/>
              <a:defRPr sz="2600" b="1"/>
            </a:lvl4pPr>
            <a:lvl5pPr marL="2286000" lvl="4" indent="-228600" algn="l" rtl="0">
              <a:lnSpc>
                <a:spcPct val="90000"/>
              </a:lnSpc>
              <a:spcBef>
                <a:spcPts val="0"/>
              </a:spcBef>
              <a:spcAft>
                <a:spcPts val="0"/>
              </a:spcAft>
              <a:buClr>
                <a:srgbClr val="FFFFFF"/>
              </a:buClr>
              <a:buSzPts val="2600"/>
              <a:buFont typeface="Helvetica Neue"/>
              <a:buNone/>
              <a:defRPr sz="2600" b="1"/>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pic>
        <p:nvPicPr>
          <p:cNvPr id="2491" name="Google Shape;2491;p120"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bullet right">
  <p:cSld name="bullet right">
    <p:spTree>
      <p:nvGrpSpPr>
        <p:cNvPr id="1" name="Shape 2492"/>
        <p:cNvGrpSpPr/>
        <p:nvPr/>
      </p:nvGrpSpPr>
      <p:grpSpPr>
        <a:xfrm>
          <a:off x="0" y="0"/>
          <a:ext cx="0" cy="0"/>
          <a:chOff x="0" y="0"/>
          <a:chExt cx="0" cy="0"/>
        </a:xfrm>
      </p:grpSpPr>
      <p:sp>
        <p:nvSpPr>
          <p:cNvPr id="2493" name="Google Shape;2493;p121"/>
          <p:cNvSpPr txBox="1">
            <a:spLocks noGrp="1"/>
          </p:cNvSpPr>
          <p:nvPr>
            <p:ph type="body" idx="1"/>
          </p:nvPr>
        </p:nvSpPr>
        <p:spPr>
          <a:xfrm>
            <a:off x="4839891" y="78581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pic>
        <p:nvPicPr>
          <p:cNvPr id="2494" name="Google Shape;2494;p121"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One Speaker_2">
  <p:cSld name="1 Speaker_2">
    <p:spTree>
      <p:nvGrpSpPr>
        <p:cNvPr id="1"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8" name="Google Shape;118;p13"/>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9" name="Google Shape;119;p13"/>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21" name="Google Shape;121;p13"/>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rgbClr val="8B949E"/>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plit - Title + Bullets/Dark">
  <p:cSld name="2-col Bullets">
    <p:bg>
      <p:bgPr>
        <a:solidFill>
          <a:srgbClr val="000000"/>
        </a:solidFill>
        <a:effectLst/>
      </p:bgPr>
    </p:bg>
    <p:spTree>
      <p:nvGrpSpPr>
        <p:cNvPr id="1" name="Shape 2495"/>
        <p:cNvGrpSpPr/>
        <p:nvPr/>
      </p:nvGrpSpPr>
      <p:grpSpPr>
        <a:xfrm>
          <a:off x="0" y="0"/>
          <a:ext cx="0" cy="0"/>
          <a:chOff x="0" y="0"/>
          <a:chExt cx="0" cy="0"/>
        </a:xfrm>
      </p:grpSpPr>
      <p:sp>
        <p:nvSpPr>
          <p:cNvPr id="2496" name="Google Shape;2496;p122"/>
          <p:cNvSpPr/>
          <p:nvPr/>
        </p:nvSpPr>
        <p:spPr>
          <a:xfrm>
            <a:off x="4572000" y="0"/>
            <a:ext cx="4572000" cy="5143500"/>
          </a:xfrm>
          <a:prstGeom prst="rect">
            <a:avLst/>
          </a:prstGeom>
          <a:solidFill>
            <a:schemeClr val="dk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497" name="Google Shape;2497;p122"/>
          <p:cNvSpPr txBox="1">
            <a:spLocks noGrp="1"/>
          </p:cNvSpPr>
          <p:nvPr>
            <p:ph type="body" idx="1"/>
          </p:nvPr>
        </p:nvSpPr>
        <p:spPr>
          <a:xfrm>
            <a:off x="5029200" y="228600"/>
            <a:ext cx="3831300" cy="4572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chemeClr val="lt1"/>
              </a:buClr>
              <a:buSzPts val="1800"/>
              <a:buFont typeface="Helvetica Neue"/>
              <a:buChar char="●"/>
              <a:defRPr sz="1800">
                <a:solidFill>
                  <a:schemeClr val="lt1"/>
                </a:solidFill>
              </a:defRPr>
            </a:lvl1pPr>
            <a:lvl2pPr marL="914400" lvl="1" indent="-317500" algn="l" rtl="0">
              <a:lnSpc>
                <a:spcPct val="100000"/>
              </a:lnSpc>
              <a:spcBef>
                <a:spcPts val="400"/>
              </a:spcBef>
              <a:spcAft>
                <a:spcPts val="0"/>
              </a:spcAft>
              <a:buClr>
                <a:schemeClr val="lt1"/>
              </a:buClr>
              <a:buSzPts val="1400"/>
              <a:buFont typeface="Helvetica Neue"/>
              <a:buChar char="○"/>
              <a:defRPr sz="1800">
                <a:solidFill>
                  <a:schemeClr val="lt1"/>
                </a:solidFill>
              </a:defRPr>
            </a:lvl2pPr>
            <a:lvl3pPr marL="1371600" lvl="2" indent="-317500" algn="l" rtl="0">
              <a:lnSpc>
                <a:spcPct val="100000"/>
              </a:lnSpc>
              <a:spcBef>
                <a:spcPts val="400"/>
              </a:spcBef>
              <a:spcAft>
                <a:spcPts val="0"/>
              </a:spcAft>
              <a:buClr>
                <a:schemeClr val="lt1"/>
              </a:buClr>
              <a:buSzPts val="1400"/>
              <a:buFont typeface="Helvetica Neue"/>
              <a:buChar char="■"/>
              <a:defRPr sz="1800">
                <a:solidFill>
                  <a:schemeClr val="lt1"/>
                </a:solidFill>
              </a:defRPr>
            </a:lvl3pPr>
            <a:lvl4pPr marL="1828800" lvl="3" indent="-317500" algn="l" rtl="0">
              <a:lnSpc>
                <a:spcPct val="100000"/>
              </a:lnSpc>
              <a:spcBef>
                <a:spcPts val="400"/>
              </a:spcBef>
              <a:spcAft>
                <a:spcPts val="0"/>
              </a:spcAft>
              <a:buClr>
                <a:schemeClr val="lt1"/>
              </a:buClr>
              <a:buSzPts val="1400"/>
              <a:buFont typeface="Helvetica Neue"/>
              <a:buChar char="●"/>
              <a:defRPr sz="1800">
                <a:solidFill>
                  <a:schemeClr val="lt1"/>
                </a:solidFill>
              </a:defRPr>
            </a:lvl4pPr>
            <a:lvl5pPr marL="2286000" lvl="4" indent="-317500" algn="l" rtl="0">
              <a:lnSpc>
                <a:spcPct val="100000"/>
              </a:lnSpc>
              <a:spcBef>
                <a:spcPts val="400"/>
              </a:spcBef>
              <a:spcAft>
                <a:spcPts val="0"/>
              </a:spcAft>
              <a:buClr>
                <a:schemeClr val="lt1"/>
              </a:buClr>
              <a:buSzPts val="1400"/>
              <a:buFont typeface="Helvetica Neue"/>
              <a:buChar char="○"/>
              <a:defRPr sz="1800">
                <a:solidFill>
                  <a:schemeClr val="lt1"/>
                </a:solidFill>
              </a:defRPr>
            </a:lvl5pPr>
            <a:lvl6pPr marL="2743200" lvl="5" indent="-317500" algn="l" rtl="0">
              <a:lnSpc>
                <a:spcPct val="100000"/>
              </a:lnSpc>
              <a:spcBef>
                <a:spcPts val="400"/>
              </a:spcBef>
              <a:spcAft>
                <a:spcPts val="0"/>
              </a:spcAft>
              <a:buClr>
                <a:schemeClr val="lt1"/>
              </a:buClr>
              <a:buSzPts val="1400"/>
              <a:buChar char="■"/>
              <a:defRPr sz="1800">
                <a:solidFill>
                  <a:schemeClr val="lt1"/>
                </a:solidFill>
              </a:defRPr>
            </a:lvl6pPr>
            <a:lvl7pPr marL="3200400" lvl="6" indent="-317500" algn="l" rtl="0">
              <a:lnSpc>
                <a:spcPct val="100000"/>
              </a:lnSpc>
              <a:spcBef>
                <a:spcPts val="400"/>
              </a:spcBef>
              <a:spcAft>
                <a:spcPts val="0"/>
              </a:spcAft>
              <a:buClr>
                <a:schemeClr val="lt1"/>
              </a:buClr>
              <a:buSzPts val="1400"/>
              <a:buChar char="●"/>
              <a:defRPr sz="1800">
                <a:solidFill>
                  <a:schemeClr val="lt1"/>
                </a:solidFill>
              </a:defRPr>
            </a:lvl7pPr>
            <a:lvl8pPr marL="3657600" lvl="7" indent="-317500" algn="l" rtl="0">
              <a:lnSpc>
                <a:spcPct val="100000"/>
              </a:lnSpc>
              <a:spcBef>
                <a:spcPts val="400"/>
              </a:spcBef>
              <a:spcAft>
                <a:spcPts val="0"/>
              </a:spcAft>
              <a:buClr>
                <a:schemeClr val="lt1"/>
              </a:buClr>
              <a:buSzPts val="1400"/>
              <a:buChar char="○"/>
              <a:defRPr sz="1800">
                <a:solidFill>
                  <a:schemeClr val="lt1"/>
                </a:solidFill>
              </a:defRPr>
            </a:lvl8pPr>
            <a:lvl9pPr marL="4114800" lvl="8" indent="-317500" algn="l" rtl="0">
              <a:lnSpc>
                <a:spcPct val="100000"/>
              </a:lnSpc>
              <a:spcBef>
                <a:spcPts val="400"/>
              </a:spcBef>
              <a:spcAft>
                <a:spcPts val="400"/>
              </a:spcAft>
              <a:buClr>
                <a:schemeClr val="lt1"/>
              </a:buClr>
              <a:buSzPts val="1400"/>
              <a:buChar char="■"/>
              <a:defRPr sz="1800">
                <a:solidFill>
                  <a:schemeClr val="lt1"/>
                </a:solidFill>
              </a:defRPr>
            </a:lvl9pPr>
          </a:lstStyle>
          <a:p>
            <a:endParaRPr/>
          </a:p>
        </p:txBody>
      </p:sp>
      <p:sp>
        <p:nvSpPr>
          <p:cNvPr id="2498" name="Google Shape;2498;p122"/>
          <p:cNvSpPr txBox="1">
            <a:spLocks noGrp="1"/>
          </p:cNvSpPr>
          <p:nvPr>
            <p:ph type="title"/>
          </p:nvPr>
        </p:nvSpPr>
        <p:spPr>
          <a:xfrm>
            <a:off x="457200" y="228600"/>
            <a:ext cx="3831300" cy="457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3000"/>
              <a:buChar char="○"/>
              <a:defRPr sz="3000"/>
            </a:lvl2pPr>
            <a:lvl3pPr lvl="2" algn="l" rtl="0">
              <a:lnSpc>
                <a:spcPct val="100000"/>
              </a:lnSpc>
              <a:spcBef>
                <a:spcPts val="0"/>
              </a:spcBef>
              <a:spcAft>
                <a:spcPts val="0"/>
              </a:spcAft>
              <a:buClr>
                <a:srgbClr val="FFFFFF"/>
              </a:buClr>
              <a:buSzPts val="3000"/>
              <a:buChar char="■"/>
              <a:defRPr sz="3000"/>
            </a:lvl3pPr>
            <a:lvl4pPr lvl="3" algn="l" rtl="0">
              <a:lnSpc>
                <a:spcPct val="100000"/>
              </a:lnSpc>
              <a:spcBef>
                <a:spcPts val="0"/>
              </a:spcBef>
              <a:spcAft>
                <a:spcPts val="0"/>
              </a:spcAft>
              <a:buClr>
                <a:srgbClr val="FFFFFF"/>
              </a:buClr>
              <a:buSzPts val="3000"/>
              <a:buChar char="●"/>
              <a:defRPr sz="3000"/>
            </a:lvl4pPr>
            <a:lvl5pPr lvl="4" algn="l" rtl="0">
              <a:lnSpc>
                <a:spcPct val="100000"/>
              </a:lnSpc>
              <a:spcBef>
                <a:spcPts val="0"/>
              </a:spcBef>
              <a:spcAft>
                <a:spcPts val="0"/>
              </a:spcAft>
              <a:buClr>
                <a:srgbClr val="FFFFFF"/>
              </a:buClr>
              <a:buSzPts val="3000"/>
              <a:buChar char="○"/>
              <a:defRPr sz="3000"/>
            </a:lvl5pPr>
            <a:lvl6pPr lvl="5" algn="l" rtl="0">
              <a:lnSpc>
                <a:spcPct val="100000"/>
              </a:lnSpc>
              <a:spcBef>
                <a:spcPts val="0"/>
              </a:spcBef>
              <a:spcAft>
                <a:spcPts val="0"/>
              </a:spcAft>
              <a:buClr>
                <a:srgbClr val="FFFFFF"/>
              </a:buClr>
              <a:buSzPts val="3000"/>
              <a:buChar char="■"/>
              <a:defRPr sz="3000"/>
            </a:lvl6pPr>
            <a:lvl7pPr lvl="6" algn="l" rtl="0">
              <a:lnSpc>
                <a:spcPct val="100000"/>
              </a:lnSpc>
              <a:spcBef>
                <a:spcPts val="0"/>
              </a:spcBef>
              <a:spcAft>
                <a:spcPts val="0"/>
              </a:spcAft>
              <a:buClr>
                <a:srgbClr val="FFFFFF"/>
              </a:buClr>
              <a:buSzPts val="3000"/>
              <a:buChar char="●"/>
              <a:defRPr sz="3000"/>
            </a:lvl7pPr>
            <a:lvl8pPr lvl="7" algn="l" rtl="0">
              <a:lnSpc>
                <a:spcPct val="100000"/>
              </a:lnSpc>
              <a:spcBef>
                <a:spcPts val="0"/>
              </a:spcBef>
              <a:spcAft>
                <a:spcPts val="0"/>
              </a:spcAft>
              <a:buClr>
                <a:srgbClr val="FFFFFF"/>
              </a:buClr>
              <a:buSzPts val="3000"/>
              <a:buChar char="○"/>
              <a:defRPr sz="3000"/>
            </a:lvl8pPr>
            <a:lvl9pPr lvl="8" algn="l" rtl="0">
              <a:lnSpc>
                <a:spcPct val="100000"/>
              </a:lnSpc>
              <a:spcBef>
                <a:spcPts val="0"/>
              </a:spcBef>
              <a:spcAft>
                <a:spcPts val="0"/>
              </a:spcAft>
              <a:buClr>
                <a:srgbClr val="FFFFFF"/>
              </a:buClr>
              <a:buSzPts val="3000"/>
              <a:buChar char="■"/>
              <a:defRPr sz="3000"/>
            </a:lvl9pPr>
          </a:lstStyle>
          <a:p>
            <a:endParaRPr/>
          </a:p>
        </p:txBody>
      </p:sp>
      <p:pic>
        <p:nvPicPr>
          <p:cNvPr id="2499" name="Google Shape;2499;p122"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 big bullets">
  <p:cSld name="title / big bullets">
    <p:spTree>
      <p:nvGrpSpPr>
        <p:cNvPr id="1" name="Shape 2500"/>
        <p:cNvGrpSpPr/>
        <p:nvPr/>
      </p:nvGrpSpPr>
      <p:grpSpPr>
        <a:xfrm>
          <a:off x="0" y="0"/>
          <a:ext cx="0" cy="0"/>
          <a:chOff x="0" y="0"/>
          <a:chExt cx="0" cy="0"/>
        </a:xfrm>
      </p:grpSpPr>
      <p:sp>
        <p:nvSpPr>
          <p:cNvPr id="2501" name="Google Shape;2501;p123"/>
          <p:cNvSpPr txBox="1">
            <a:spLocks noGrp="1"/>
          </p:cNvSpPr>
          <p:nvPr>
            <p:ph type="body" idx="1"/>
          </p:nvPr>
        </p:nvSpPr>
        <p:spPr>
          <a:xfrm>
            <a:off x="4839891" y="78581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02" name="Google Shape;2502;p123"/>
          <p:cNvSpPr txBox="1">
            <a:spLocks noGrp="1"/>
          </p:cNvSpPr>
          <p:nvPr>
            <p:ph type="title"/>
          </p:nvPr>
        </p:nvSpPr>
        <p:spPr>
          <a:xfrm>
            <a:off x="711454" y="1370970"/>
            <a:ext cx="5173500" cy="1632600"/>
          </a:xfrm>
          <a:prstGeom prst="rect">
            <a:avLst/>
          </a:prstGeom>
          <a:noFill/>
          <a:ln>
            <a:noFill/>
          </a:ln>
        </p:spPr>
        <p:txBody>
          <a:bodyPr spcFirstLastPara="1" wrap="square" lIns="25100" tIns="25100" rIns="25100" bIns="25100" anchor="ctr" anchorCtr="0">
            <a:noAutofit/>
          </a:bodyPr>
          <a:lstStyle>
            <a:lvl1pPr lvl="0" algn="l" rtl="0">
              <a:lnSpc>
                <a:spcPct val="90000"/>
              </a:lnSpc>
              <a:spcBef>
                <a:spcPts val="0"/>
              </a:spcBef>
              <a:spcAft>
                <a:spcPts val="0"/>
              </a:spcAft>
              <a:buClr>
                <a:srgbClr val="FFFFFF"/>
              </a:buClr>
              <a:buSzPts val="3000"/>
              <a:buFont typeface="Helvetica Neue"/>
              <a:buChar char="●"/>
              <a:defRPr sz="3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endParaRPr/>
          </a:p>
        </p:txBody>
      </p:sp>
      <p:pic>
        <p:nvPicPr>
          <p:cNvPr id="2503" name="Google Shape;2503;p123" descr="Image"/>
          <p:cNvPicPr preferRelativeResize="0"/>
          <p:nvPr/>
        </p:nvPicPr>
        <p:blipFill rotWithShape="1">
          <a:blip r:embed="rId2">
            <a:alphaModFix amt="50000"/>
          </a:blip>
          <a:srcRect/>
          <a:stretch/>
        </p:blipFill>
        <p:spPr>
          <a:xfrm>
            <a:off x="237574" y="4597000"/>
            <a:ext cx="304800" cy="297275"/>
          </a:xfrm>
          <a:prstGeom prst="rect">
            <a:avLst/>
          </a:prstGeom>
          <a:noFill/>
          <a:ln>
            <a:noFill/>
          </a:ln>
          <a:effectLst>
            <a:outerShdw blurRad="304800" dist="152400" dir="2700000" rotWithShape="0">
              <a:srgbClr val="451E4C">
                <a:alpha val="24710"/>
              </a:srgbClr>
            </a:outerShdw>
          </a:effectLst>
        </p:spPr>
      </p:pic>
      <p:graphicFrame>
        <p:nvGraphicFramePr>
          <p:cNvPr id="2504" name="Google Shape;2504;p123"/>
          <p:cNvGraphicFramePr/>
          <p:nvPr/>
        </p:nvGraphicFramePr>
        <p:xfrm>
          <a:off x="666028" y="4671262"/>
          <a:ext cx="3968575" cy="289795"/>
        </p:xfrm>
        <a:graphic>
          <a:graphicData uri="http://schemas.openxmlformats.org/drawingml/2006/table">
            <a:tbl>
              <a:tblPr>
                <a:noFill/>
                <a:tableStyleId>{C6471863-E244-492B-8FB2-187404EB6A6D}</a:tableStyleId>
              </a:tblPr>
              <a:tblGrid>
                <a:gridCol w="3968575">
                  <a:extLst>
                    <a:ext uri="{9D8B030D-6E8A-4147-A177-3AD203B41FA5}">
                      <a16:colId xmlns:a16="http://schemas.microsoft.com/office/drawing/2014/main" val="20000"/>
                    </a:ext>
                  </a:extLst>
                </a:gridCol>
              </a:tblGrid>
              <a:tr h="144700">
                <a:tc>
                  <a:txBody>
                    <a:bodyPr/>
                    <a:lstStyle/>
                    <a:p>
                      <a:pPr marL="0" marR="0" lvl="0" indent="0" algn="l" rtl="0">
                        <a:lnSpc>
                          <a:spcPct val="100000"/>
                        </a:lnSpc>
                        <a:spcBef>
                          <a:spcPts val="0"/>
                        </a:spcBef>
                        <a:spcAft>
                          <a:spcPts val="0"/>
                        </a:spcAft>
                        <a:buClr>
                          <a:srgbClr val="FFFFFF"/>
                        </a:buClr>
                        <a:buSzPts val="800"/>
                        <a:buFont typeface="Arial"/>
                        <a:buNone/>
                      </a:pPr>
                      <a:r>
                        <a:rPr lang="en" sz="800">
                          <a:solidFill>
                            <a:srgbClr val="D9D9D9"/>
                          </a:solidFill>
                          <a:latin typeface="Roboto Mono"/>
                          <a:ea typeface="Roboto Mono"/>
                          <a:cs typeface="Roboto Mono"/>
                          <a:sym typeface="Roboto Mono"/>
                        </a:rPr>
                        <a:t>GitHub Enterprise</a:t>
                      </a:r>
                      <a:endParaRPr sz="500">
                        <a:solidFill>
                          <a:srgbClr val="D9D9D9"/>
                        </a:solidFill>
                        <a:latin typeface="Roboto Mono"/>
                        <a:ea typeface="Roboto Mono"/>
                        <a:cs typeface="Roboto Mono"/>
                        <a:sym typeface="Roboto Mono"/>
                      </a:endParaRPr>
                    </a:p>
                  </a:txBody>
                  <a:tcPr marL="19050" marR="19050"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9775">
                <a:tc>
                  <a:txBody>
                    <a:bodyPr/>
                    <a:lstStyle/>
                    <a:p>
                      <a:pPr marL="0" marR="0" lvl="0" indent="0" algn="l" rtl="0">
                        <a:lnSpc>
                          <a:spcPct val="100000"/>
                        </a:lnSpc>
                        <a:spcBef>
                          <a:spcPts val="0"/>
                        </a:spcBef>
                        <a:spcAft>
                          <a:spcPts val="0"/>
                        </a:spcAft>
                        <a:buClr>
                          <a:srgbClr val="FFFFFF"/>
                        </a:buClr>
                        <a:buSzPts val="700"/>
                        <a:buFont typeface="Arial"/>
                        <a:buNone/>
                      </a:pPr>
                      <a:endParaRPr sz="500">
                        <a:solidFill>
                          <a:srgbClr val="B7B7B7"/>
                        </a:solidFill>
                        <a:latin typeface="Roboto Mono"/>
                        <a:ea typeface="Roboto Mono"/>
                        <a:cs typeface="Roboto Mono"/>
                        <a:sym typeface="Roboto Mono"/>
                      </a:endParaRPr>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_1">
    <p:bg>
      <p:bgPr>
        <a:solidFill>
          <a:srgbClr val="FFFFFF"/>
        </a:solidFill>
        <a:effectLst/>
      </p:bgPr>
    </p:bg>
    <p:spTree>
      <p:nvGrpSpPr>
        <p:cNvPr id="1" name="Shape 2505"/>
        <p:cNvGrpSpPr/>
        <p:nvPr/>
      </p:nvGrpSpPr>
      <p:grpSpPr>
        <a:xfrm>
          <a:off x="0" y="0"/>
          <a:ext cx="0" cy="0"/>
          <a:chOff x="0" y="0"/>
          <a:chExt cx="0" cy="0"/>
        </a:xfrm>
      </p:grpSpPr>
      <p:sp>
        <p:nvSpPr>
          <p:cNvPr id="2506" name="Google Shape;2506;p124"/>
          <p:cNvSpPr txBox="1">
            <a:spLocks noGrp="1"/>
          </p:cNvSpPr>
          <p:nvPr>
            <p:ph type="title"/>
          </p:nvPr>
        </p:nvSpPr>
        <p:spPr>
          <a:xfrm>
            <a:off x="311700" y="445025"/>
            <a:ext cx="8520600" cy="5727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507" name="Google Shape;2507;p124"/>
          <p:cNvSpPr txBox="1">
            <a:spLocks noGrp="1"/>
          </p:cNvSpPr>
          <p:nvPr>
            <p:ph type="body" idx="1"/>
          </p:nvPr>
        </p:nvSpPr>
        <p:spPr>
          <a:xfrm>
            <a:off x="311700" y="1152475"/>
            <a:ext cx="8520600" cy="3416400"/>
          </a:xfrm>
          <a:prstGeom prst="rect">
            <a:avLst/>
          </a:prstGeom>
          <a:noFill/>
          <a:ln>
            <a:noFill/>
          </a:ln>
        </p:spPr>
        <p:txBody>
          <a:bodyPr spcFirstLastPara="1" wrap="square" lIns="19050" tIns="19050" rIns="19050" bIns="19050" anchor="ctr" anchorCtr="0">
            <a:noAutofit/>
          </a:bodyPr>
          <a:lstStyle>
            <a:lvl1pPr marL="457200" lvl="0" indent="-381000" algn="l" rtl="0">
              <a:lnSpc>
                <a:spcPct val="100000"/>
              </a:lnSpc>
              <a:spcBef>
                <a:spcPts val="1500"/>
              </a:spcBef>
              <a:spcAft>
                <a:spcPts val="0"/>
              </a:spcAft>
              <a:buSzPts val="2400"/>
              <a:buChar char="•"/>
              <a:defRPr/>
            </a:lvl1pPr>
            <a:lvl2pPr marL="914400" lvl="1" indent="-381000" algn="l" rtl="0">
              <a:lnSpc>
                <a:spcPct val="100000"/>
              </a:lnSpc>
              <a:spcBef>
                <a:spcPts val="1500"/>
              </a:spcBef>
              <a:spcAft>
                <a:spcPts val="0"/>
              </a:spcAft>
              <a:buSzPts val="2400"/>
              <a:buChar char="-"/>
              <a:defRPr/>
            </a:lvl2pPr>
            <a:lvl3pPr marL="1371600" lvl="2" indent="-381000" algn="l" rtl="0">
              <a:lnSpc>
                <a:spcPct val="100000"/>
              </a:lnSpc>
              <a:spcBef>
                <a:spcPts val="1500"/>
              </a:spcBef>
              <a:spcAft>
                <a:spcPts val="0"/>
              </a:spcAft>
              <a:buSzPts val="2400"/>
              <a:buChar char="-"/>
              <a:defRPr/>
            </a:lvl3pPr>
            <a:lvl4pPr marL="1828800" lvl="3" indent="-381000" algn="l" rtl="0">
              <a:lnSpc>
                <a:spcPct val="100000"/>
              </a:lnSpc>
              <a:spcBef>
                <a:spcPts val="1500"/>
              </a:spcBef>
              <a:spcAft>
                <a:spcPts val="0"/>
              </a:spcAft>
              <a:buSzPts val="2400"/>
              <a:buChar char="-"/>
              <a:defRPr/>
            </a:lvl4pPr>
            <a:lvl5pPr marL="2286000" lvl="4" indent="-381000" algn="l" rtl="0">
              <a:lnSpc>
                <a:spcPct val="100000"/>
              </a:lnSpc>
              <a:spcBef>
                <a:spcPts val="1500"/>
              </a:spcBef>
              <a:spcAft>
                <a:spcPts val="0"/>
              </a:spcAft>
              <a:buSzPts val="2400"/>
              <a:buChar char="-"/>
              <a:defRPr/>
            </a:lvl5pPr>
            <a:lvl6pPr marL="2743200" lvl="5" indent="-381000" algn="l" rtl="0">
              <a:lnSpc>
                <a:spcPct val="100000"/>
              </a:lnSpc>
              <a:spcBef>
                <a:spcPts val="1500"/>
              </a:spcBef>
              <a:spcAft>
                <a:spcPts val="0"/>
              </a:spcAft>
              <a:buSzPts val="2400"/>
              <a:buChar char="-"/>
              <a:defRPr/>
            </a:lvl6pPr>
            <a:lvl7pPr marL="3200400" lvl="6" indent="-381000" algn="l" rtl="0">
              <a:lnSpc>
                <a:spcPct val="100000"/>
              </a:lnSpc>
              <a:spcBef>
                <a:spcPts val="1500"/>
              </a:spcBef>
              <a:spcAft>
                <a:spcPts val="0"/>
              </a:spcAft>
              <a:buSzPts val="2400"/>
              <a:buChar char="-"/>
              <a:defRPr/>
            </a:lvl7pPr>
            <a:lvl8pPr marL="3657600" lvl="7" indent="-381000" algn="l" rtl="0">
              <a:lnSpc>
                <a:spcPct val="100000"/>
              </a:lnSpc>
              <a:spcBef>
                <a:spcPts val="1500"/>
              </a:spcBef>
              <a:spcAft>
                <a:spcPts val="0"/>
              </a:spcAft>
              <a:buSzPts val="2400"/>
              <a:buChar char="-"/>
              <a:defRPr/>
            </a:lvl8pPr>
            <a:lvl9pPr marL="4114800" lvl="8" indent="-381000" algn="l" rtl="0">
              <a:lnSpc>
                <a:spcPct val="100000"/>
              </a:lnSpc>
              <a:spcBef>
                <a:spcPts val="1500"/>
              </a:spcBef>
              <a:spcAft>
                <a:spcPts val="0"/>
              </a:spcAft>
              <a:buSzPts val="2400"/>
              <a:buChar char="-"/>
              <a:defRPr/>
            </a:lvl9pPr>
          </a:lstStyle>
          <a:p>
            <a:endParaRPr/>
          </a:p>
        </p:txBody>
      </p:sp>
      <p:pic>
        <p:nvPicPr>
          <p:cNvPr id="2508" name="Google Shape;2508;p124" descr="Google Shape;137;p40"/>
          <p:cNvPicPr preferRelativeResize="0"/>
          <p:nvPr/>
        </p:nvPicPr>
        <p:blipFill rotWithShape="1">
          <a:blip r:embed="rId2">
            <a:alphaModFix amt="14000"/>
          </a:blip>
          <a:srcRect/>
          <a:stretch/>
        </p:blipFill>
        <p:spPr>
          <a:xfrm>
            <a:off x="152400" y="4663225"/>
            <a:ext cx="336144" cy="327875"/>
          </a:xfrm>
          <a:prstGeom prst="rect">
            <a:avLst/>
          </a:prstGeom>
          <a:noFill/>
          <a:ln>
            <a:noFill/>
          </a:ln>
        </p:spPr>
      </p:pic>
      <p:sp>
        <p:nvSpPr>
          <p:cNvPr id="2509" name="Google Shape;2509;p124"/>
          <p:cNvSpPr txBox="1">
            <a:spLocks noGrp="1"/>
          </p:cNvSpPr>
          <p:nvPr>
            <p:ph type="sldNum" idx="12"/>
          </p:nvPr>
        </p:nvSpPr>
        <p:spPr>
          <a:xfrm>
            <a:off x="8472458" y="4671383"/>
            <a:ext cx="378300" cy="377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10"/>
        <p:cNvGrpSpPr/>
        <p:nvPr/>
      </p:nvGrpSpPr>
      <p:grpSpPr>
        <a:xfrm>
          <a:off x="0" y="0"/>
          <a:ext cx="0" cy="0"/>
          <a:chOff x="0" y="0"/>
          <a:chExt cx="0" cy="0"/>
        </a:xfrm>
      </p:grpSpPr>
      <p:sp>
        <p:nvSpPr>
          <p:cNvPr id="2511" name="Google Shape;2511;p1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Bullets">
  <p:cSld name="Statement + Label_1">
    <p:bg>
      <p:bgPr>
        <a:solidFill>
          <a:srgbClr val="000000"/>
        </a:solidFill>
        <a:effectLst/>
      </p:bgPr>
    </p:bg>
    <p:spTree>
      <p:nvGrpSpPr>
        <p:cNvPr id="1" name="Shape 2512"/>
        <p:cNvGrpSpPr/>
        <p:nvPr/>
      </p:nvGrpSpPr>
      <p:grpSpPr>
        <a:xfrm>
          <a:off x="0" y="0"/>
          <a:ext cx="0" cy="0"/>
          <a:chOff x="0" y="0"/>
          <a:chExt cx="0" cy="0"/>
        </a:xfrm>
      </p:grpSpPr>
      <p:sp>
        <p:nvSpPr>
          <p:cNvPr id="2513" name="Google Shape;2513;p126"/>
          <p:cNvSpPr txBox="1">
            <a:spLocks noGrp="1"/>
          </p:cNvSpPr>
          <p:nvPr>
            <p:ph type="body" idx="1"/>
          </p:nvPr>
        </p:nvSpPr>
        <p:spPr>
          <a:xfrm>
            <a:off x="457200" y="1600200"/>
            <a:ext cx="8229600" cy="2631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FFFFFF"/>
              </a:buClr>
              <a:buSzPts val="1800"/>
              <a:buChar char="●"/>
              <a:defRPr sz="1800"/>
            </a:lvl1pPr>
            <a:lvl2pPr marL="914400" lvl="1" indent="-317500" algn="l" rtl="0">
              <a:lnSpc>
                <a:spcPct val="100000"/>
              </a:lnSpc>
              <a:spcBef>
                <a:spcPts val="400"/>
              </a:spcBef>
              <a:spcAft>
                <a:spcPts val="0"/>
              </a:spcAft>
              <a:buClr>
                <a:srgbClr val="FFFFFF"/>
              </a:buClr>
              <a:buSzPts val="1400"/>
              <a:buChar char="○"/>
              <a:defRPr sz="1800"/>
            </a:lvl2pPr>
            <a:lvl3pPr marL="1371600" lvl="2" indent="-317500" algn="l" rtl="0">
              <a:lnSpc>
                <a:spcPct val="100000"/>
              </a:lnSpc>
              <a:spcBef>
                <a:spcPts val="400"/>
              </a:spcBef>
              <a:spcAft>
                <a:spcPts val="0"/>
              </a:spcAft>
              <a:buClr>
                <a:srgbClr val="FFFFFF"/>
              </a:buClr>
              <a:buSzPts val="1400"/>
              <a:buChar char="■"/>
              <a:defRPr sz="1800"/>
            </a:lvl3pPr>
            <a:lvl4pPr marL="1828800" lvl="3" indent="-317500" algn="l" rtl="0">
              <a:lnSpc>
                <a:spcPct val="100000"/>
              </a:lnSpc>
              <a:spcBef>
                <a:spcPts val="400"/>
              </a:spcBef>
              <a:spcAft>
                <a:spcPts val="0"/>
              </a:spcAft>
              <a:buClr>
                <a:srgbClr val="FFFFFF"/>
              </a:buClr>
              <a:buSzPts val="1400"/>
              <a:buChar char="●"/>
              <a:defRPr sz="1800"/>
            </a:lvl4pPr>
            <a:lvl5pPr marL="2286000" lvl="4" indent="-317500" algn="l" rtl="0">
              <a:lnSpc>
                <a:spcPct val="100000"/>
              </a:lnSpc>
              <a:spcBef>
                <a:spcPts val="400"/>
              </a:spcBef>
              <a:spcAft>
                <a:spcPts val="0"/>
              </a:spcAft>
              <a:buClr>
                <a:srgbClr val="FFFFFF"/>
              </a:buClr>
              <a:buSzPts val="1400"/>
              <a:buChar char="○"/>
              <a:defRPr sz="1800"/>
            </a:lvl5pPr>
            <a:lvl6pPr marL="2743200" lvl="5" indent="-317500" algn="l" rtl="0">
              <a:lnSpc>
                <a:spcPct val="100000"/>
              </a:lnSpc>
              <a:spcBef>
                <a:spcPts val="400"/>
              </a:spcBef>
              <a:spcAft>
                <a:spcPts val="0"/>
              </a:spcAft>
              <a:buClr>
                <a:srgbClr val="FFFFFF"/>
              </a:buClr>
              <a:buSzPts val="1400"/>
              <a:buChar char="■"/>
              <a:defRPr sz="1800"/>
            </a:lvl6pPr>
            <a:lvl7pPr marL="3200400" lvl="6" indent="-317500" algn="l" rtl="0">
              <a:lnSpc>
                <a:spcPct val="100000"/>
              </a:lnSpc>
              <a:spcBef>
                <a:spcPts val="400"/>
              </a:spcBef>
              <a:spcAft>
                <a:spcPts val="0"/>
              </a:spcAft>
              <a:buClr>
                <a:srgbClr val="FFFFFF"/>
              </a:buClr>
              <a:buSzPts val="1400"/>
              <a:buChar char="●"/>
              <a:defRPr sz="1800"/>
            </a:lvl7pPr>
            <a:lvl8pPr marL="3657600" lvl="7" indent="-317500" algn="l" rtl="0">
              <a:lnSpc>
                <a:spcPct val="100000"/>
              </a:lnSpc>
              <a:spcBef>
                <a:spcPts val="400"/>
              </a:spcBef>
              <a:spcAft>
                <a:spcPts val="0"/>
              </a:spcAft>
              <a:buClr>
                <a:srgbClr val="FFFFFF"/>
              </a:buClr>
              <a:buSzPts val="1400"/>
              <a:buChar char="○"/>
              <a:defRPr sz="1800"/>
            </a:lvl8pPr>
            <a:lvl9pPr marL="4114800" lvl="8" indent="-317500" algn="l" rtl="0">
              <a:lnSpc>
                <a:spcPct val="100000"/>
              </a:lnSpc>
              <a:spcBef>
                <a:spcPts val="400"/>
              </a:spcBef>
              <a:spcAft>
                <a:spcPts val="400"/>
              </a:spcAft>
              <a:buClr>
                <a:srgbClr val="FFFFFF"/>
              </a:buClr>
              <a:buSzPts val="1400"/>
              <a:buChar char="■"/>
              <a:defRPr sz="1800"/>
            </a:lvl9pPr>
          </a:lstStyle>
          <a:p>
            <a:endParaRPr/>
          </a:p>
        </p:txBody>
      </p:sp>
      <p:sp>
        <p:nvSpPr>
          <p:cNvPr id="2514" name="Google Shape;2514;p126"/>
          <p:cNvSpPr txBox="1">
            <a:spLocks noGrp="1"/>
          </p:cNvSpPr>
          <p:nvPr>
            <p:ph type="title"/>
          </p:nvPr>
        </p:nvSpPr>
        <p:spPr>
          <a:xfrm>
            <a:off x="457200" y="228600"/>
            <a:ext cx="8229600" cy="8985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Char char="●"/>
              <a:defRPr sz="3000"/>
            </a:lvl1pPr>
            <a:lvl2pPr lvl="1" algn="l" rtl="0">
              <a:lnSpc>
                <a:spcPct val="100000"/>
              </a:lnSpc>
              <a:spcBef>
                <a:spcPts val="0"/>
              </a:spcBef>
              <a:spcAft>
                <a:spcPts val="0"/>
              </a:spcAft>
              <a:buClr>
                <a:srgbClr val="FFFFFF"/>
              </a:buClr>
              <a:buSzPts val="4000"/>
              <a:buChar char="○"/>
              <a:defRPr sz="4000"/>
            </a:lvl2pPr>
            <a:lvl3pPr lvl="2" algn="l" rtl="0">
              <a:lnSpc>
                <a:spcPct val="100000"/>
              </a:lnSpc>
              <a:spcBef>
                <a:spcPts val="0"/>
              </a:spcBef>
              <a:spcAft>
                <a:spcPts val="0"/>
              </a:spcAft>
              <a:buClr>
                <a:srgbClr val="FFFFFF"/>
              </a:buClr>
              <a:buSzPts val="4000"/>
              <a:buChar char="■"/>
              <a:defRPr sz="4000"/>
            </a:lvl3pPr>
            <a:lvl4pPr lvl="3" algn="l" rtl="0">
              <a:lnSpc>
                <a:spcPct val="100000"/>
              </a:lnSpc>
              <a:spcBef>
                <a:spcPts val="0"/>
              </a:spcBef>
              <a:spcAft>
                <a:spcPts val="0"/>
              </a:spcAft>
              <a:buClr>
                <a:srgbClr val="FFFFFF"/>
              </a:buClr>
              <a:buSzPts val="4000"/>
              <a:buChar char="●"/>
              <a:defRPr sz="4000"/>
            </a:lvl4pPr>
            <a:lvl5pPr lvl="4" algn="l" rtl="0">
              <a:lnSpc>
                <a:spcPct val="100000"/>
              </a:lnSpc>
              <a:spcBef>
                <a:spcPts val="0"/>
              </a:spcBef>
              <a:spcAft>
                <a:spcPts val="0"/>
              </a:spcAft>
              <a:buClr>
                <a:srgbClr val="FFFFFF"/>
              </a:buClr>
              <a:buSzPts val="4000"/>
              <a:buChar char="○"/>
              <a:defRPr sz="4000"/>
            </a:lvl5pPr>
            <a:lvl6pPr lvl="5" algn="l" rtl="0">
              <a:lnSpc>
                <a:spcPct val="100000"/>
              </a:lnSpc>
              <a:spcBef>
                <a:spcPts val="0"/>
              </a:spcBef>
              <a:spcAft>
                <a:spcPts val="0"/>
              </a:spcAft>
              <a:buClr>
                <a:srgbClr val="FFFFFF"/>
              </a:buClr>
              <a:buSzPts val="4000"/>
              <a:buChar char="■"/>
              <a:defRPr sz="4000"/>
            </a:lvl6pPr>
            <a:lvl7pPr lvl="6" algn="l" rtl="0">
              <a:lnSpc>
                <a:spcPct val="100000"/>
              </a:lnSpc>
              <a:spcBef>
                <a:spcPts val="0"/>
              </a:spcBef>
              <a:spcAft>
                <a:spcPts val="0"/>
              </a:spcAft>
              <a:buClr>
                <a:srgbClr val="FFFFFF"/>
              </a:buClr>
              <a:buSzPts val="4000"/>
              <a:buChar char="●"/>
              <a:defRPr sz="4000"/>
            </a:lvl7pPr>
            <a:lvl8pPr lvl="7" algn="l" rtl="0">
              <a:lnSpc>
                <a:spcPct val="100000"/>
              </a:lnSpc>
              <a:spcBef>
                <a:spcPts val="0"/>
              </a:spcBef>
              <a:spcAft>
                <a:spcPts val="0"/>
              </a:spcAft>
              <a:buClr>
                <a:srgbClr val="FFFFFF"/>
              </a:buClr>
              <a:buSzPts val="4000"/>
              <a:buChar char="○"/>
              <a:defRPr sz="4000"/>
            </a:lvl8pPr>
            <a:lvl9pPr lvl="8" algn="l" rtl="0">
              <a:lnSpc>
                <a:spcPct val="100000"/>
              </a:lnSpc>
              <a:spcBef>
                <a:spcPts val="0"/>
              </a:spcBef>
              <a:spcAft>
                <a:spcPts val="0"/>
              </a:spcAft>
              <a:buClr>
                <a:srgbClr val="FFFFFF"/>
              </a:buClr>
              <a:buSzPts val="4000"/>
              <a:buChar char="■"/>
              <a:defRPr sz="4000"/>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2">
  <p:cSld name="TITLE_AND_BODY_1_1">
    <p:bg>
      <p:bgPr>
        <a:solidFill>
          <a:srgbClr val="000000"/>
        </a:solidFill>
        <a:effectLst/>
      </p:bgPr>
    </p:bg>
    <p:spTree>
      <p:nvGrpSpPr>
        <p:cNvPr id="1" name="Shape 2515"/>
        <p:cNvGrpSpPr/>
        <p:nvPr/>
      </p:nvGrpSpPr>
      <p:grpSpPr>
        <a:xfrm>
          <a:off x="0" y="0"/>
          <a:ext cx="0" cy="0"/>
          <a:chOff x="0" y="0"/>
          <a:chExt cx="0" cy="0"/>
        </a:xfrm>
      </p:grpSpPr>
      <p:sp>
        <p:nvSpPr>
          <p:cNvPr id="2516" name="Google Shape;2516;p127"/>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2517"/>
        <p:cNvGrpSpPr/>
        <p:nvPr/>
      </p:nvGrpSpPr>
      <p:grpSpPr>
        <a:xfrm>
          <a:off x="0" y="0"/>
          <a:ext cx="0" cy="0"/>
          <a:chOff x="0" y="0"/>
          <a:chExt cx="0" cy="0"/>
        </a:xfrm>
      </p:grpSpPr>
      <p:sp>
        <p:nvSpPr>
          <p:cNvPr id="2518" name="Google Shape;2518;p128"/>
          <p:cNvSpPr txBox="1">
            <a:spLocks noGrp="1"/>
          </p:cNvSpPr>
          <p:nvPr>
            <p:ph type="body" idx="1"/>
          </p:nvPr>
        </p:nvSpPr>
        <p:spPr>
          <a:xfrm>
            <a:off x="476250" y="107156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19" name="Google Shape;2519;p128"/>
          <p:cNvSpPr>
            <a:spLocks noGrp="1"/>
          </p:cNvSpPr>
          <p:nvPr>
            <p:ph type="pic" idx="2"/>
          </p:nvPr>
        </p:nvSpPr>
        <p:spPr>
          <a:xfrm>
            <a:off x="4095750" y="95250"/>
            <a:ext cx="67962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9pPr>
          </a:lstStyle>
          <a:p>
            <a:endParaRPr/>
          </a:p>
        </p:txBody>
      </p:sp>
      <p:sp>
        <p:nvSpPr>
          <p:cNvPr id="2520" name="Google Shape;2520;p128"/>
          <p:cNvSpPr txBox="1">
            <a:spLocks noGrp="1"/>
          </p:cNvSpPr>
          <p:nvPr>
            <p:ph type="body" idx="3"/>
          </p:nvPr>
        </p:nvSpPr>
        <p:spPr>
          <a:xfrm>
            <a:off x="463804" y="370845"/>
            <a:ext cx="5173500" cy="1632600"/>
          </a:xfrm>
          <a:prstGeom prst="rect">
            <a:avLst/>
          </a:prstGeom>
          <a:noFill/>
          <a:ln>
            <a:noFill/>
          </a:ln>
        </p:spPr>
        <p:txBody>
          <a:bodyPr spcFirstLastPara="1" wrap="square" lIns="25100" tIns="25100" rIns="25100" bIns="25100" anchor="t" anchorCtr="0">
            <a:noAutofit/>
          </a:bodyPr>
          <a:lstStyle>
            <a:lvl1pPr marL="457200" lvl="0" indent="-228600" algn="l" rtl="0">
              <a:lnSpc>
                <a:spcPct val="100000"/>
              </a:lnSpc>
              <a:spcBef>
                <a:spcPts val="0"/>
              </a:spcBef>
              <a:spcAft>
                <a:spcPts val="0"/>
              </a:spcAft>
              <a:buClr>
                <a:srgbClr val="FFFFFF"/>
              </a:buClr>
              <a:buSzPts val="3800"/>
              <a:buFont typeface="Helvetica Neue"/>
              <a:buNone/>
              <a:defRPr sz="3800" b="1"/>
            </a:lvl1pPr>
            <a:lvl2pPr marL="914400" lvl="1" indent="-260350" algn="l" rtl="0">
              <a:lnSpc>
                <a:spcPct val="100000"/>
              </a:lnSpc>
              <a:spcBef>
                <a:spcPts val="1700"/>
              </a:spcBef>
              <a:spcAft>
                <a:spcPts val="0"/>
              </a:spcAft>
              <a:buClr>
                <a:srgbClr val="FFFFFF"/>
              </a:buClr>
              <a:buSzPts val="500"/>
              <a:buChar char="•"/>
              <a:defRPr/>
            </a:lvl2pPr>
            <a:lvl3pPr marL="1371600" lvl="2" indent="-260350" algn="l" rtl="0">
              <a:lnSpc>
                <a:spcPct val="100000"/>
              </a:lnSpc>
              <a:spcBef>
                <a:spcPts val="1700"/>
              </a:spcBef>
              <a:spcAft>
                <a:spcPts val="0"/>
              </a:spcAft>
              <a:buClr>
                <a:srgbClr val="FFFFFF"/>
              </a:buClr>
              <a:buSzPts val="500"/>
              <a:buChar char="•"/>
              <a:defRPr/>
            </a:lvl3pPr>
            <a:lvl4pPr marL="1828800" lvl="3" indent="-260350" algn="l" rtl="0">
              <a:lnSpc>
                <a:spcPct val="100000"/>
              </a:lnSpc>
              <a:spcBef>
                <a:spcPts val="1700"/>
              </a:spcBef>
              <a:spcAft>
                <a:spcPts val="0"/>
              </a:spcAft>
              <a:buClr>
                <a:srgbClr val="FFFFFF"/>
              </a:buClr>
              <a:buSzPts val="500"/>
              <a:buChar char="•"/>
              <a:defRPr/>
            </a:lvl4pPr>
            <a:lvl5pPr marL="2286000" lvl="4" indent="-260350" algn="l" rtl="0">
              <a:lnSpc>
                <a:spcPct val="100000"/>
              </a:lnSpc>
              <a:spcBef>
                <a:spcPts val="1700"/>
              </a:spcBef>
              <a:spcAft>
                <a:spcPts val="0"/>
              </a:spcAft>
              <a:buClr>
                <a:srgbClr val="FFFFFF"/>
              </a:buClr>
              <a:buSzPts val="500"/>
              <a:buChar char="•"/>
              <a:defRPr/>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2521" name="Google Shape;2521;p128"/>
          <p:cNvSpPr txBox="1">
            <a:spLocks noGrp="1"/>
          </p:cNvSpPr>
          <p:nvPr>
            <p:ph type="sldNum" idx="12"/>
          </p:nvPr>
        </p:nvSpPr>
        <p:spPr>
          <a:xfrm>
            <a:off x="4483093" y="4734758"/>
            <a:ext cx="171600" cy="174000"/>
          </a:xfrm>
          <a:prstGeom prst="rect">
            <a:avLst/>
          </a:prstGeom>
          <a:noFill/>
          <a:ln>
            <a:noFill/>
          </a:ln>
        </p:spPr>
        <p:txBody>
          <a:bodyPr spcFirstLastPara="1" wrap="square" lIns="25100" tIns="25100" rIns="25100" bIns="25100" anchor="t" anchorCtr="0">
            <a:noAutofit/>
          </a:bodyPr>
          <a:lstStyle>
            <a:lvl1pPr marL="0" marR="0" lvl="0"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800"/>
              <a:buFont typeface="Helvetica Neue"/>
              <a:buNone/>
              <a:defRPr sz="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Template instructions (Footer Instructions)_1_1">
    <p:spTree>
      <p:nvGrpSpPr>
        <p:cNvPr id="1" name="Shape 2542"/>
        <p:cNvGrpSpPr/>
        <p:nvPr/>
      </p:nvGrpSpPr>
      <p:grpSpPr>
        <a:xfrm>
          <a:off x="0" y="0"/>
          <a:ext cx="0" cy="0"/>
          <a:chOff x="0" y="0"/>
          <a:chExt cx="0" cy="0"/>
        </a:xfrm>
      </p:grpSpPr>
      <p:pic>
        <p:nvPicPr>
          <p:cNvPr id="2543" name="Google Shape;2543;p131"/>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44" name="Google Shape;2544;p131"/>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Icon</a:t>
            </a:r>
            <a:r>
              <a:rPr lang="en" sz="3600" b="1" i="0" u="none" strike="noStrike" cap="none">
                <a:solidFill>
                  <a:srgbClr val="F0F6FC"/>
                </a:solidFill>
              </a:rPr>
              <a:t> instructions</a:t>
            </a:r>
            <a:endParaRPr sz="3600" b="1"/>
          </a:p>
        </p:txBody>
      </p:sp>
      <p:sp>
        <p:nvSpPr>
          <p:cNvPr id="2545" name="Google Shape;2545;p131"/>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Large circle (1.5”)</a:t>
            </a:r>
            <a:endParaRPr sz="1600"/>
          </a:p>
        </p:txBody>
      </p:sp>
      <p:sp>
        <p:nvSpPr>
          <p:cNvPr id="2546" name="Google Shape;2546;p131"/>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large circle, find a </a:t>
            </a:r>
            <a:br>
              <a:rPr lang="en">
                <a:solidFill>
                  <a:srgbClr val="8B949E"/>
                </a:solidFill>
              </a:rPr>
            </a:br>
            <a:r>
              <a:rPr lang="en">
                <a:solidFill>
                  <a:schemeClr val="lt1"/>
                </a:solidFill>
              </a:rPr>
              <a:t>GitHub icon </a:t>
            </a:r>
            <a:r>
              <a:rPr lang="en">
                <a:solidFill>
                  <a:schemeClr val="dk2"/>
                </a:solidFill>
              </a:rPr>
              <a:t>from the GitHub icon pages</a:t>
            </a:r>
            <a:r>
              <a:rPr lang="en">
                <a:solidFill>
                  <a:srgbClr val="8B949E"/>
                </a:solidFill>
              </a:rPr>
              <a:t> and copy/paste into the center of the circle. </a:t>
            </a:r>
            <a:br>
              <a:rPr lang="en">
                <a:solidFill>
                  <a:srgbClr val="8B949E"/>
                </a:solidFill>
              </a:rPr>
            </a:br>
            <a:r>
              <a:rPr lang="en">
                <a:solidFill>
                  <a:srgbClr val="8B949E"/>
                </a:solidFill>
              </a:rPr>
              <a:t>No need to resize.</a:t>
            </a:r>
            <a:endParaRPr>
              <a:solidFill>
                <a:srgbClr val="8B949E"/>
              </a:solidFill>
            </a:endParaRPr>
          </a:p>
        </p:txBody>
      </p:sp>
      <p:sp>
        <p:nvSpPr>
          <p:cNvPr id="2547" name="Google Shape;2547;p131"/>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Small circle (0.6”)</a:t>
            </a:r>
            <a:endParaRPr sz="1600">
              <a:solidFill>
                <a:schemeClr val="lt1"/>
              </a:solidFill>
            </a:endParaRPr>
          </a:p>
        </p:txBody>
      </p:sp>
      <p:sp>
        <p:nvSpPr>
          <p:cNvPr id="2548" name="Google Shape;2548;p131"/>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small circle, find an </a:t>
            </a:r>
            <a:r>
              <a:rPr lang="en">
                <a:solidFill>
                  <a:schemeClr val="lt1"/>
                </a:solidFill>
              </a:rPr>
              <a:t>Octicon</a:t>
            </a:r>
            <a:r>
              <a:rPr lang="en">
                <a:solidFill>
                  <a:srgbClr val="8B949E"/>
                </a:solidFill>
              </a:rPr>
              <a:t> from the Octicon pages and copy/paste into the center of the circle. No need to resize. </a:t>
            </a:r>
            <a:endParaRPr>
              <a:solidFill>
                <a:srgbClr val="8B949E"/>
              </a:solidFill>
            </a:endParaRPr>
          </a:p>
        </p:txBody>
      </p:sp>
      <p:sp>
        <p:nvSpPr>
          <p:cNvPr id="2549" name="Google Shape;2549;p131"/>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50" name="Google Shape;2550;p131"/>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551" name="Google Shape;2551;p131"/>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2552" name="Google Shape;2552;p131"/>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2553" name="Google Shape;2553;p131"/>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2554" name="Google Shape;2554;p131"/>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5" name="Google Shape;2555;p131"/>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6" name="Google Shape;2556;p131"/>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57" name="Google Shape;2557;p131"/>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06. Template instructions (Icon Instructions) 1">
  <p:cSld name="Template instructions (Footer Instructions)_1_1_1">
    <p:spTree>
      <p:nvGrpSpPr>
        <p:cNvPr id="1" name="Shape 2558"/>
        <p:cNvGrpSpPr/>
        <p:nvPr/>
      </p:nvGrpSpPr>
      <p:grpSpPr>
        <a:xfrm>
          <a:off x="0" y="0"/>
          <a:ext cx="0" cy="0"/>
          <a:chOff x="0" y="0"/>
          <a:chExt cx="0" cy="0"/>
        </a:xfrm>
      </p:grpSpPr>
      <p:sp>
        <p:nvSpPr>
          <p:cNvPr id="2559" name="Google Shape;2559;p13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Shape</a:t>
            </a:r>
            <a:r>
              <a:rPr lang="en" sz="3600" b="1" i="0" u="none" strike="noStrike" cap="none">
                <a:solidFill>
                  <a:srgbClr val="F0F6FC"/>
                </a:solidFill>
              </a:rPr>
              <a:t> instructions</a:t>
            </a:r>
            <a:endParaRPr sz="3600" b="1"/>
          </a:p>
        </p:txBody>
      </p:sp>
      <p:sp>
        <p:nvSpPr>
          <p:cNvPr id="2560" name="Google Shape;2560;p132"/>
          <p:cNvSpPr txBox="1"/>
          <p:nvPr/>
        </p:nvSpPr>
        <p:spPr>
          <a:xfrm>
            <a:off x="806575" y="3558225"/>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lt1"/>
                </a:solidFill>
              </a:rPr>
              <a:t>all line widths or outlines should be 2px </a:t>
            </a:r>
            <a:endParaRPr>
              <a:solidFill>
                <a:schemeClr val="lt1"/>
              </a:solidFill>
            </a:endParaRPr>
          </a:p>
        </p:txBody>
      </p:sp>
      <p:sp>
        <p:nvSpPr>
          <p:cNvPr id="2561" name="Google Shape;2561;p132"/>
          <p:cNvSpPr/>
          <p:nvPr/>
        </p:nvSpPr>
        <p:spPr>
          <a:xfrm>
            <a:off x="3412022" y="1302959"/>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2" name="Google Shape;2562;p132"/>
          <p:cNvSpPr/>
          <p:nvPr/>
        </p:nvSpPr>
        <p:spPr>
          <a:xfrm>
            <a:off x="5097086" y="212583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563" name="Google Shape;2563;p132"/>
          <p:cNvPicPr preferRelativeResize="0"/>
          <p:nvPr/>
        </p:nvPicPr>
        <p:blipFill rotWithShape="1">
          <a:blip r:embed="rId2">
            <a:alphaModFix/>
          </a:blip>
          <a:srcRect b="8583"/>
          <a:stretch/>
        </p:blipFill>
        <p:spPr>
          <a:xfrm>
            <a:off x="836119" y="1327404"/>
            <a:ext cx="2286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64" name="Google Shape;2564;p132"/>
          <p:cNvSpPr/>
          <p:nvPr/>
        </p:nvSpPr>
        <p:spPr>
          <a:xfrm>
            <a:off x="1427475" y="1327400"/>
            <a:ext cx="548700" cy="5487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565" name="Google Shape;2565;p132"/>
          <p:cNvSpPr txBox="1"/>
          <p:nvPr/>
        </p:nvSpPr>
        <p:spPr>
          <a:xfrm>
            <a:off x="3488225" y="3558225"/>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lt2"/>
                </a:solidFill>
              </a:rPr>
              <a:t>feel free to copy and paste from here! </a:t>
            </a:r>
            <a:br>
              <a:rPr lang="en">
                <a:solidFill>
                  <a:schemeClr val="lt2"/>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2566" name="Google Shape;2566;p132"/>
          <p:cNvSpPr/>
          <p:nvPr/>
        </p:nvSpPr>
        <p:spPr>
          <a:xfrm>
            <a:off x="6111625" y="1327400"/>
            <a:ext cx="2288100" cy="18714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2"/>
          <p:cNvSpPr txBox="1"/>
          <p:nvPr/>
        </p:nvSpPr>
        <p:spPr>
          <a:xfrm>
            <a:off x="30983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lt1"/>
                </a:solidFill>
              </a:rPr>
              <a:t>Large circle </a:t>
            </a:r>
            <a:br>
              <a:rPr lang="en" sz="1600">
                <a:solidFill>
                  <a:schemeClr val="lt1"/>
                </a:solidFill>
              </a:rPr>
            </a:br>
            <a:r>
              <a:rPr lang="en" sz="1600">
                <a:solidFill>
                  <a:schemeClr val="lt1"/>
                </a:solidFill>
              </a:rPr>
              <a:t>(1.5”)</a:t>
            </a:r>
            <a:endParaRPr sz="1600"/>
          </a:p>
        </p:txBody>
      </p:sp>
      <p:sp>
        <p:nvSpPr>
          <p:cNvPr id="2568" name="Google Shape;2568;p132"/>
          <p:cNvSpPr txBox="1"/>
          <p:nvPr/>
        </p:nvSpPr>
        <p:spPr>
          <a:xfrm>
            <a:off x="43719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lt1"/>
                </a:solidFill>
              </a:rPr>
              <a:t>Small circle </a:t>
            </a:r>
            <a:br>
              <a:rPr lang="en" sz="1600">
                <a:solidFill>
                  <a:schemeClr val="lt1"/>
                </a:solidFill>
              </a:rPr>
            </a:br>
            <a:r>
              <a:rPr lang="en" sz="1600">
                <a:solidFill>
                  <a:schemeClr val="lt1"/>
                </a:solidFill>
              </a:rPr>
              <a:t>(0.6”)</a:t>
            </a:r>
            <a:endParaRPr sz="160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04. Template instructions (font guide)">
  <p:cSld name="Template instructions (font guide)">
    <p:spTree>
      <p:nvGrpSpPr>
        <p:cNvPr id="1" name="Shape 2569"/>
        <p:cNvGrpSpPr/>
        <p:nvPr/>
      </p:nvGrpSpPr>
      <p:grpSpPr>
        <a:xfrm>
          <a:off x="0" y="0"/>
          <a:ext cx="0" cy="0"/>
          <a:chOff x="0" y="0"/>
          <a:chExt cx="0" cy="0"/>
        </a:xfrm>
      </p:grpSpPr>
      <p:graphicFrame>
        <p:nvGraphicFramePr>
          <p:cNvPr id="2570" name="Google Shape;2570;p133"/>
          <p:cNvGraphicFramePr/>
          <p:nvPr/>
        </p:nvGraphicFramePr>
        <p:xfrm>
          <a:off x="415289" y="927098"/>
          <a:ext cx="8262150" cy="3632130"/>
        </p:xfrm>
        <a:graphic>
          <a:graphicData uri="http://schemas.openxmlformats.org/drawingml/2006/table">
            <a:tbl>
              <a:tblPr firstRow="1" bandRow="1">
                <a:noFill/>
                <a:tableStyleId>{262C08C6-61CC-4A20-8B0E-2E94A4573A76}</a:tableStyleId>
              </a:tblPr>
              <a:tblGrid>
                <a:gridCol w="5551250">
                  <a:extLst>
                    <a:ext uri="{9D8B030D-6E8A-4147-A177-3AD203B41FA5}">
                      <a16:colId xmlns:a16="http://schemas.microsoft.com/office/drawing/2014/main" val="20000"/>
                    </a:ext>
                  </a:extLst>
                </a:gridCol>
                <a:gridCol w="27109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i="0" u="none" strike="noStrike" cap="none">
                          <a:latin typeface="Arial"/>
                          <a:ea typeface="Arial"/>
                          <a:cs typeface="Arial"/>
                          <a:sym typeface="Arial"/>
                        </a:rPr>
                        <a:t>Large </a:t>
                      </a:r>
                      <a:r>
                        <a:rPr lang="en" sz="6000" b="1"/>
                        <a:t>number</a:t>
                      </a:r>
                      <a:endParaRPr sz="60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60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t>Large title</a:t>
                      </a:r>
                      <a:endParaRPr sz="44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rgbClr val="8B949E"/>
                          </a:solidFill>
                        </a:rPr>
                        <a:t>Arial Bold 44pt</a:t>
                      </a:r>
                      <a:endParaRPr>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t>Medium</a:t>
                      </a:r>
                      <a:r>
                        <a:rPr lang="en" sz="3600" b="1" i="0" u="none" strike="noStrike" cap="none">
                          <a:latin typeface="Arial"/>
                          <a:ea typeface="Arial"/>
                          <a:cs typeface="Arial"/>
                          <a:sym typeface="Arial"/>
                        </a:rPr>
                        <a:t> title</a:t>
                      </a:r>
                      <a:endParaRPr sz="9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36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Small title</a:t>
                      </a:r>
                      <a:endParaRPr sz="20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20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lt1"/>
                          </a:solidFill>
                        </a:rPr>
                        <a:t>Information</a:t>
                      </a:r>
                      <a:endParaRPr sz="4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Small information, supporting descriptions</a:t>
                      </a:r>
                      <a:endParaRPr i="0" u="none" strike="noStrike" cap="none">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14</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rgbClr val="8B949E"/>
                          </a:solidFill>
                          <a:latin typeface="Roboto Mono"/>
                          <a:ea typeface="Roboto Mono"/>
                          <a:cs typeface="Roboto Mono"/>
                          <a:sym typeface="Roboto Mono"/>
                        </a:rPr>
                        <a:t>Small dates, usernames, information</a:t>
                      </a:r>
                      <a:endParaRPr sz="1200">
                        <a:solidFill>
                          <a:srgbClr val="8B949E"/>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 12</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571" name="Google Shape;2571;p133"/>
          <p:cNvSpPr txBox="1"/>
          <p:nvPr/>
        </p:nvSpPr>
        <p:spPr>
          <a:xfrm>
            <a:off x="415306" y="310725"/>
            <a:ext cx="43527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Font guide</a:t>
            </a:r>
            <a:endParaRPr sz="3600" b="1">
              <a:solidFill>
                <a:srgbClr val="F0F6FC"/>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One Speaker_3">
  <p:cSld name="1 Speaker_3">
    <p:bg>
      <p:bgPr>
        <a:gradFill>
          <a:gsLst>
            <a:gs pos="0">
              <a:srgbClr val="A371F7"/>
            </a:gs>
            <a:gs pos="56000">
              <a:srgbClr val="388BFD"/>
            </a:gs>
            <a:gs pos="100000">
              <a:srgbClr val="2A9D9A"/>
            </a:gs>
          </a:gsLst>
          <a:lin ang="18900000" scaled="0"/>
        </a:gradFill>
        <a:effectLst/>
      </p:bgPr>
    </p:bg>
    <p:spTree>
      <p:nvGrpSpPr>
        <p:cNvPr id="1" name="Shape 122"/>
        <p:cNvGrpSpPr/>
        <p:nvPr/>
      </p:nvGrpSpPr>
      <p:grpSpPr>
        <a:xfrm>
          <a:off x="0" y="0"/>
          <a:ext cx="0" cy="0"/>
          <a:chOff x="0" y="0"/>
          <a:chExt cx="0" cy="0"/>
        </a:xfrm>
      </p:grpSpPr>
      <p:sp>
        <p:nvSpPr>
          <p:cNvPr id="123" name="Google Shape;123;p14"/>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4" name="Google Shape;124;p14"/>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4"/>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26" name="Google Shape;126;p14"/>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_Template instructions (Footer Instructions)">
    <p:spTree>
      <p:nvGrpSpPr>
        <p:cNvPr id="1" name="Shape 2572"/>
        <p:cNvGrpSpPr/>
        <p:nvPr/>
      </p:nvGrpSpPr>
      <p:grpSpPr>
        <a:xfrm>
          <a:off x="0" y="0"/>
          <a:ext cx="0" cy="0"/>
          <a:chOff x="0" y="0"/>
          <a:chExt cx="0" cy="0"/>
        </a:xfrm>
      </p:grpSpPr>
      <p:sp>
        <p:nvSpPr>
          <p:cNvPr id="2573" name="Google Shape;2573;p134"/>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Brand guidelines &amp; accessibility</a:t>
            </a:r>
            <a:endParaRPr sz="3600" b="1">
              <a:solidFill>
                <a:srgbClr val="F0F6FC"/>
              </a:solidFill>
            </a:endParaRPr>
          </a:p>
        </p:txBody>
      </p:sp>
      <p:sp>
        <p:nvSpPr>
          <p:cNvPr id="2574" name="Google Shape;2574;p134"/>
          <p:cNvSpPr/>
          <p:nvPr/>
        </p:nvSpPr>
        <p:spPr>
          <a:xfrm>
            <a:off x="4568636" y="9067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575" name="Google Shape;2575;p134"/>
          <p:cNvSpPr/>
          <p:nvPr/>
        </p:nvSpPr>
        <p:spPr>
          <a:xfrm>
            <a:off x="45686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6" name="Google Shape;2576;p134"/>
          <p:cNvSpPr/>
          <p:nvPr/>
        </p:nvSpPr>
        <p:spPr>
          <a:xfrm>
            <a:off x="45686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7" name="Google Shape;2577;p134"/>
          <p:cNvSpPr txBox="1"/>
          <p:nvPr/>
        </p:nvSpPr>
        <p:spPr>
          <a:xfrm>
            <a:off x="53701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This template is based on our core brand elements to assist Hubbers in producing communications that align with the GitHub brand system. </a:t>
            </a:r>
            <a:endParaRPr/>
          </a:p>
        </p:txBody>
      </p:sp>
      <p:sp>
        <p:nvSpPr>
          <p:cNvPr id="2578" name="Google Shape;2578;p134"/>
          <p:cNvSpPr txBox="1"/>
          <p:nvPr/>
        </p:nvSpPr>
        <p:spPr>
          <a:xfrm>
            <a:off x="53701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The colors and font sizing have been approved by the accessibility team to ensure we are actively being inclusive. </a:t>
            </a:r>
            <a:endParaRPr>
              <a:solidFill>
                <a:srgbClr val="FFFFFF"/>
              </a:solidFill>
            </a:endParaRPr>
          </a:p>
        </p:txBody>
      </p:sp>
      <p:sp>
        <p:nvSpPr>
          <p:cNvPr id="2579" name="Google Shape;2579;p134"/>
          <p:cNvSpPr txBox="1"/>
          <p:nvPr/>
        </p:nvSpPr>
        <p:spPr>
          <a:xfrm>
            <a:off x="53701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If you have issues with the template, please reach out to via our slack channel </a:t>
            </a:r>
            <a:r>
              <a:rPr lang="en" u="sng">
                <a:solidFill>
                  <a:schemeClr val="lt2"/>
                </a:solidFill>
                <a:hlinkClick r:id="rId2">
                  <a:extLst>
                    <a:ext uri="{A12FA001-AC4F-418D-AE19-62706E023703}">
                      <ahyp:hlinkClr xmlns:ahyp="http://schemas.microsoft.com/office/drawing/2018/hyperlinkcolor" val="tx"/>
                    </a:ext>
                  </a:extLst>
                </a:hlinkClick>
              </a:rPr>
              <a:t>#visual-communications</a:t>
            </a:r>
            <a:endParaRPr>
              <a:solidFill>
                <a:schemeClr val="lt2"/>
              </a:solidFill>
            </a:endParaRPr>
          </a:p>
        </p:txBody>
      </p:sp>
      <p:pic>
        <p:nvPicPr>
          <p:cNvPr id="2580" name="Google Shape;2580;p134"/>
          <p:cNvPicPr preferRelativeResize="0"/>
          <p:nvPr/>
        </p:nvPicPr>
        <p:blipFill>
          <a:blip r:embed="rId3">
            <a:alphaModFix/>
          </a:blip>
          <a:stretch>
            <a:fillRect/>
          </a:stretch>
        </p:blipFill>
        <p:spPr>
          <a:xfrm>
            <a:off x="4705813" y="1047825"/>
            <a:ext cx="274320" cy="266482"/>
          </a:xfrm>
          <a:prstGeom prst="rect">
            <a:avLst/>
          </a:prstGeom>
          <a:noFill/>
          <a:ln>
            <a:noFill/>
          </a:ln>
        </p:spPr>
      </p:pic>
      <p:sp>
        <p:nvSpPr>
          <p:cNvPr id="2581" name="Google Shape;2581;p134"/>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8B949E"/>
                </a:solidFill>
              </a:rPr>
              <a:t>Our goal is to create a user friendly template so all Hubbers have the opportunity to create a presentation that looks as if a designer created it. </a:t>
            </a:r>
            <a:r>
              <a:rPr lang="en">
                <a:solidFill>
                  <a:schemeClr val="lt1"/>
                </a:solidFill>
              </a:rPr>
              <a:t>Please be sure to follow guidelines and template structures to ensure brand and </a:t>
            </a:r>
            <a:br>
              <a:rPr lang="en">
                <a:solidFill>
                  <a:schemeClr val="lt1"/>
                </a:solidFill>
              </a:rPr>
            </a:br>
            <a:r>
              <a:rPr lang="en">
                <a:solidFill>
                  <a:schemeClr val="lt1"/>
                </a:solidFill>
              </a:rPr>
              <a:t>accessibility compliance.</a:t>
            </a:r>
            <a:r>
              <a:rPr lang="en">
                <a:solidFill>
                  <a:srgbClr val="8B949E"/>
                </a:solidFill>
              </a:rPr>
              <a:t>  </a:t>
            </a:r>
            <a:endParaRPr>
              <a:solidFill>
                <a:srgbClr val="8B949E"/>
              </a:solidFill>
            </a:endParaRPr>
          </a:p>
        </p:txBody>
      </p:sp>
      <p:pic>
        <p:nvPicPr>
          <p:cNvPr id="2582" name="Google Shape;2582;p134"/>
          <p:cNvPicPr preferRelativeResize="0"/>
          <p:nvPr/>
        </p:nvPicPr>
        <p:blipFill>
          <a:blip r:embed="rId4">
            <a:alphaModFix/>
          </a:blip>
          <a:stretch>
            <a:fillRect/>
          </a:stretch>
        </p:blipFill>
        <p:spPr>
          <a:xfrm>
            <a:off x="4705813" y="2395538"/>
            <a:ext cx="274320" cy="266482"/>
          </a:xfrm>
          <a:prstGeom prst="rect">
            <a:avLst/>
          </a:prstGeom>
          <a:noFill/>
          <a:ln>
            <a:noFill/>
          </a:ln>
        </p:spPr>
      </p:pic>
      <p:pic>
        <p:nvPicPr>
          <p:cNvPr id="2583" name="Google Shape;2583;p134"/>
          <p:cNvPicPr preferRelativeResize="0"/>
          <p:nvPr/>
        </p:nvPicPr>
        <p:blipFill>
          <a:blip r:embed="rId5">
            <a:alphaModFix/>
          </a:blip>
          <a:stretch>
            <a:fillRect/>
          </a:stretch>
        </p:blipFill>
        <p:spPr>
          <a:xfrm>
            <a:off x="4705813" y="3700625"/>
            <a:ext cx="274320" cy="266482"/>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2. Blank">
  <p:cSld name="Blank">
    <p:spTree>
      <p:nvGrpSpPr>
        <p:cNvPr id="1" name="Shape 2584"/>
        <p:cNvGrpSpPr/>
        <p:nvPr/>
      </p:nvGrpSpPr>
      <p:grpSpPr>
        <a:xfrm>
          <a:off x="0" y="0"/>
          <a:ext cx="0" cy="0"/>
          <a:chOff x="0" y="0"/>
          <a:chExt cx="0" cy="0"/>
        </a:xfrm>
      </p:grpSpPr>
      <p:grpSp>
        <p:nvGrpSpPr>
          <p:cNvPr id="2585" name="Google Shape;2585;p135"/>
          <p:cNvGrpSpPr/>
          <p:nvPr/>
        </p:nvGrpSpPr>
        <p:grpSpPr>
          <a:xfrm>
            <a:off x="9190200" y="0"/>
            <a:ext cx="2579242" cy="2568339"/>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rgbClr val="0A0C10"/>
        </a:solidFill>
        <a:effectLst/>
      </p:bgPr>
    </p:bg>
    <p:spTree>
      <p:nvGrpSpPr>
        <p:cNvPr id="1" name="Shape 2601"/>
        <p:cNvGrpSpPr/>
        <p:nvPr/>
      </p:nvGrpSpPr>
      <p:grpSpPr>
        <a:xfrm>
          <a:off x="0" y="0"/>
          <a:ext cx="0" cy="0"/>
          <a:chOff x="0" y="0"/>
          <a:chExt cx="0" cy="0"/>
        </a:xfrm>
      </p:grpSpPr>
      <p:pic>
        <p:nvPicPr>
          <p:cNvPr id="2602" name="Google Shape;2602;p136" descr="Image"/>
          <p:cNvPicPr preferRelativeResize="0"/>
          <p:nvPr/>
        </p:nvPicPr>
        <p:blipFill rotWithShape="1">
          <a:blip r:embed="rId2">
            <a:alphaModFix/>
          </a:blip>
          <a:srcRect/>
          <a:stretch/>
        </p:blipFill>
        <p:spPr>
          <a:xfrm>
            <a:off x="3473310" y="1500188"/>
            <a:ext cx="2197380" cy="21431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3. Presentation title_1">
  <p:cSld name="Presentation title_1">
    <p:bg>
      <p:bgPr>
        <a:gradFill>
          <a:gsLst>
            <a:gs pos="0">
              <a:schemeClr val="accent2"/>
            </a:gs>
            <a:gs pos="50000">
              <a:schemeClr val="accent5"/>
            </a:gs>
            <a:gs pos="100000">
              <a:schemeClr val="accent1"/>
            </a:gs>
          </a:gsLst>
          <a:lin ang="18900044" scaled="0"/>
        </a:gradFill>
        <a:effectLst/>
      </p:bgPr>
    </p:bg>
    <p:spTree>
      <p:nvGrpSpPr>
        <p:cNvPr id="1" name="Shape 2603"/>
        <p:cNvGrpSpPr/>
        <p:nvPr/>
      </p:nvGrpSpPr>
      <p:grpSpPr>
        <a:xfrm>
          <a:off x="0" y="0"/>
          <a:ext cx="0" cy="0"/>
          <a:chOff x="0" y="0"/>
          <a:chExt cx="0" cy="0"/>
        </a:xfrm>
      </p:grpSpPr>
      <p:sp>
        <p:nvSpPr>
          <p:cNvPr id="2604" name="Google Shape;2604;p137"/>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605" name="Google Shape;2605;p137"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sp>
        <p:nvSpPr>
          <p:cNvPr id="2606" name="Google Shape;2606;p137"/>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4. Presentation title_2">
  <p:cSld name="Presentation title_2">
    <p:bg>
      <p:bgPr>
        <a:gradFill>
          <a:gsLst>
            <a:gs pos="0">
              <a:schemeClr val="accent5"/>
            </a:gs>
            <a:gs pos="50000">
              <a:schemeClr val="accent1"/>
            </a:gs>
            <a:gs pos="100000">
              <a:schemeClr val="accent4"/>
            </a:gs>
          </a:gsLst>
          <a:lin ang="18900044" scaled="0"/>
        </a:gradFill>
        <a:effectLst/>
      </p:bgPr>
    </p:bg>
    <p:spTree>
      <p:nvGrpSpPr>
        <p:cNvPr id="1" name="Shape 2607"/>
        <p:cNvGrpSpPr/>
        <p:nvPr/>
      </p:nvGrpSpPr>
      <p:grpSpPr>
        <a:xfrm>
          <a:off x="0" y="0"/>
          <a:ext cx="0" cy="0"/>
          <a:chOff x="0" y="0"/>
          <a:chExt cx="0" cy="0"/>
        </a:xfrm>
      </p:grpSpPr>
      <p:sp>
        <p:nvSpPr>
          <p:cNvPr id="2608" name="Google Shape;2608;p138"/>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pic>
        <p:nvPicPr>
          <p:cNvPr id="2609" name="Google Shape;2609;p138"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grpSp>
        <p:nvGrpSpPr>
          <p:cNvPr id="2610" name="Google Shape;2610;p138"/>
          <p:cNvGrpSpPr/>
          <p:nvPr/>
        </p:nvGrpSpPr>
        <p:grpSpPr>
          <a:xfrm>
            <a:off x="9190200" y="0"/>
            <a:ext cx="2579242" cy="2568339"/>
            <a:chOff x="22170399" y="777240"/>
            <a:chExt cx="6877978" cy="6848903"/>
          </a:xfrm>
        </p:grpSpPr>
        <p:grpSp>
          <p:nvGrpSpPr>
            <p:cNvPr id="2611" name="Google Shape;2611;p138"/>
            <p:cNvGrpSpPr/>
            <p:nvPr/>
          </p:nvGrpSpPr>
          <p:grpSpPr>
            <a:xfrm>
              <a:off x="22170399" y="777240"/>
              <a:ext cx="6877978" cy="6848903"/>
              <a:chOff x="22155159" y="0"/>
              <a:chExt cx="6877978" cy="6848903"/>
            </a:xfrm>
          </p:grpSpPr>
          <p:sp>
            <p:nvSpPr>
              <p:cNvPr id="2612" name="Google Shape;2612;p1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613" name="Google Shape;2613;p1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614" name="Google Shape;2614;p1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615" name="Google Shape;2615;p1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616" name="Google Shape;2616;p1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617" name="Google Shape;2617;p1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618" name="Google Shape;2618;p1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619" name="Google Shape;2619;p1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620" name="Google Shape;2620;p1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621" name="Google Shape;2621;p1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622" name="Google Shape;2622;p1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623" name="Google Shape;2623;p1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624" name="Google Shape;2624;p1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25" name="Google Shape;2625;p1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626" name="Google Shape;2626;p138"/>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5. Presentation title_3">
  <p:cSld name="Presentation title_3">
    <p:spTree>
      <p:nvGrpSpPr>
        <p:cNvPr id="1" name="Shape 2627"/>
        <p:cNvGrpSpPr/>
        <p:nvPr/>
      </p:nvGrpSpPr>
      <p:grpSpPr>
        <a:xfrm>
          <a:off x="0" y="0"/>
          <a:ext cx="0" cy="0"/>
          <a:chOff x="0" y="0"/>
          <a:chExt cx="0" cy="0"/>
        </a:xfrm>
      </p:grpSpPr>
      <p:pic>
        <p:nvPicPr>
          <p:cNvPr id="2628" name="Google Shape;2628;p139" descr="A picture containing night sky&#10;&#10;Description automatically generated"/>
          <p:cNvPicPr preferRelativeResize="0"/>
          <p:nvPr/>
        </p:nvPicPr>
        <p:blipFill rotWithShape="1">
          <a:blip r:embed="rId2">
            <a:alphaModFix/>
          </a:blip>
          <a:srcRect/>
          <a:stretch/>
        </p:blipFill>
        <p:spPr>
          <a:xfrm>
            <a:off x="0" y="1339"/>
            <a:ext cx="9143998" cy="5140822"/>
          </a:xfrm>
          <a:prstGeom prst="rect">
            <a:avLst/>
          </a:prstGeom>
          <a:noFill/>
          <a:ln>
            <a:noFill/>
          </a:ln>
        </p:spPr>
      </p:pic>
      <p:pic>
        <p:nvPicPr>
          <p:cNvPr id="2629" name="Google Shape;2629;p139"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2630" name="Google Shape;2630;p139"/>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631" name="Google Shape;2631;p139"/>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3. Presentation title_1 1">
  <p:cSld name="Presentation title_1_1">
    <p:spTree>
      <p:nvGrpSpPr>
        <p:cNvPr id="1" name="Shape 2637"/>
        <p:cNvGrpSpPr/>
        <p:nvPr/>
      </p:nvGrpSpPr>
      <p:grpSpPr>
        <a:xfrm>
          <a:off x="0" y="0"/>
          <a:ext cx="0" cy="0"/>
          <a:chOff x="0" y="0"/>
          <a:chExt cx="0" cy="0"/>
        </a:xfrm>
      </p:grpSpPr>
      <p:pic>
        <p:nvPicPr>
          <p:cNvPr id="2638" name="Google Shape;2638;p141" descr="A picture containing indoor, flower, plant, dark&#10;&#10;Description automatically generated"/>
          <p:cNvPicPr preferRelativeResize="0"/>
          <p:nvPr/>
        </p:nvPicPr>
        <p:blipFill rotWithShape="1">
          <a:blip r:embed="rId2">
            <a:alphaModFix/>
          </a:blip>
          <a:srcRect/>
          <a:stretch/>
        </p:blipFill>
        <p:spPr>
          <a:xfrm>
            <a:off x="4819257" y="318044"/>
            <a:ext cx="3837606" cy="4507412"/>
          </a:xfrm>
          <a:prstGeom prst="rect">
            <a:avLst/>
          </a:prstGeom>
          <a:noFill/>
          <a:ln>
            <a:noFill/>
          </a:ln>
        </p:spPr>
      </p:pic>
      <p:sp>
        <p:nvSpPr>
          <p:cNvPr id="2639" name="Google Shape;2639;p141"/>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640" name="Google Shape;2640;p141"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2641" name="Google Shape;2641;p14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7. One Speaker_1">
  <p:cSld name="1 Speaker_1">
    <p:spTree>
      <p:nvGrpSpPr>
        <p:cNvPr id="1" name="Shape 2642"/>
        <p:cNvGrpSpPr/>
        <p:nvPr/>
      </p:nvGrpSpPr>
      <p:grpSpPr>
        <a:xfrm>
          <a:off x="0" y="0"/>
          <a:ext cx="0" cy="0"/>
          <a:chOff x="0" y="0"/>
          <a:chExt cx="0" cy="0"/>
        </a:xfrm>
      </p:grpSpPr>
      <p:pic>
        <p:nvPicPr>
          <p:cNvPr id="2643" name="Google Shape;2643;p142"/>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644" name="Google Shape;2644;p142"/>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45" name="Google Shape;2645;p142"/>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6" name="Google Shape;2646;p142"/>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7" name="Google Shape;2647;p142"/>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9. One Speaker_3">
  <p:cSld name="1 Speaker_3">
    <p:bg>
      <p:bgPr>
        <a:gradFill>
          <a:gsLst>
            <a:gs pos="0">
              <a:srgbClr val="A371F7"/>
            </a:gs>
            <a:gs pos="52999">
              <a:schemeClr val="accent5"/>
            </a:gs>
            <a:gs pos="100000">
              <a:schemeClr val="accent2"/>
            </a:gs>
          </a:gsLst>
          <a:lin ang="18900044" scaled="0"/>
        </a:gradFill>
        <a:effectLst/>
      </p:bgPr>
    </p:bg>
    <p:spTree>
      <p:nvGrpSpPr>
        <p:cNvPr id="1" name="Shape 2654"/>
        <p:cNvGrpSpPr/>
        <p:nvPr/>
      </p:nvGrpSpPr>
      <p:grpSpPr>
        <a:xfrm>
          <a:off x="0" y="0"/>
          <a:ext cx="0" cy="0"/>
          <a:chOff x="0" y="0"/>
          <a:chExt cx="0" cy="0"/>
        </a:xfrm>
      </p:grpSpPr>
      <p:sp>
        <p:nvSpPr>
          <p:cNvPr id="2655" name="Google Shape;2655;p144"/>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56" name="Google Shape;2656;p144"/>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7" name="Google Shape;2657;p144"/>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58" name="Google Shape;2658;p144"/>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10. One Speaker_4">
  <p:cSld name="1 Speaker_4">
    <p:bg>
      <p:bgPr>
        <a:gradFill>
          <a:gsLst>
            <a:gs pos="0">
              <a:srgbClr val="56D364"/>
            </a:gs>
            <a:gs pos="100000">
              <a:srgbClr val="388BFD"/>
            </a:gs>
          </a:gsLst>
          <a:lin ang="18900044" scaled="0"/>
        </a:gradFill>
        <a:effectLst/>
      </p:bgPr>
    </p:bg>
    <p:spTree>
      <p:nvGrpSpPr>
        <p:cNvPr id="1" name="Shape 2659"/>
        <p:cNvGrpSpPr/>
        <p:nvPr/>
      </p:nvGrpSpPr>
      <p:grpSpPr>
        <a:xfrm>
          <a:off x="0" y="0"/>
          <a:ext cx="0" cy="0"/>
          <a:chOff x="0" y="0"/>
          <a:chExt cx="0" cy="0"/>
        </a:xfrm>
      </p:grpSpPr>
      <p:sp>
        <p:nvSpPr>
          <p:cNvPr id="2660" name="Google Shape;2660;p14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1" name="Google Shape;2661;p145"/>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2" name="Google Shape;2662;p145"/>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63" name="Google Shape;2663;p145"/>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One Speaker_4">
  <p:cSld name="1 Speaker_4">
    <p:bg>
      <p:bgPr>
        <a:gradFill>
          <a:gsLst>
            <a:gs pos="0">
              <a:srgbClr val="56D364"/>
            </a:gs>
            <a:gs pos="100000">
              <a:srgbClr val="388BFD"/>
            </a:gs>
          </a:gsLst>
          <a:lin ang="18900000" scaled="0"/>
        </a:gradFill>
        <a:effectLst/>
      </p:bgPr>
    </p:bg>
    <p:spTree>
      <p:nvGrpSpPr>
        <p:cNvPr id="1" name="Shape 127"/>
        <p:cNvGrpSpPr/>
        <p:nvPr/>
      </p:nvGrpSpPr>
      <p:grpSpPr>
        <a:xfrm>
          <a:off x="0" y="0"/>
          <a:ext cx="0" cy="0"/>
          <a:chOff x="0" y="0"/>
          <a:chExt cx="0" cy="0"/>
        </a:xfrm>
      </p:grpSpPr>
      <p:sp>
        <p:nvSpPr>
          <p:cNvPr id="128" name="Google Shape;128;p1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9" name="Google Shape;129;p15"/>
          <p:cNvSpPr txBox="1">
            <a:spLocks noGrp="1"/>
          </p:cNvSpPr>
          <p:nvPr>
            <p:ph type="title"/>
          </p:nvPr>
        </p:nvSpPr>
        <p:spPr>
          <a:xfrm>
            <a:off x="3410712" y="1828800"/>
            <a:ext cx="4334400" cy="740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5"/>
          <p:cNvSpPr txBox="1">
            <a:spLocks noGrp="1"/>
          </p:cNvSpPr>
          <p:nvPr>
            <p:ph type="subTitle" idx="1"/>
          </p:nvPr>
        </p:nvSpPr>
        <p:spPr>
          <a:xfrm>
            <a:off x="3410712" y="26517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31" name="Google Shape;131;p15"/>
          <p:cNvSpPr txBox="1">
            <a:spLocks noGrp="1"/>
          </p:cNvSpPr>
          <p:nvPr>
            <p:ph type="subTitle" idx="3"/>
          </p:nvPr>
        </p:nvSpPr>
        <p:spPr>
          <a:xfrm>
            <a:off x="3410712" y="30266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11. Two Speakers_1">
  <p:cSld name="2 Speakers_1">
    <p:bg>
      <p:bgPr>
        <a:solidFill>
          <a:srgbClr val="0A0C10"/>
        </a:solidFill>
        <a:effectLst/>
      </p:bgPr>
    </p:bg>
    <p:spTree>
      <p:nvGrpSpPr>
        <p:cNvPr id="1" name="Shape 2664"/>
        <p:cNvGrpSpPr/>
        <p:nvPr/>
      </p:nvGrpSpPr>
      <p:grpSpPr>
        <a:xfrm>
          <a:off x="0" y="0"/>
          <a:ext cx="0" cy="0"/>
          <a:chOff x="0" y="0"/>
          <a:chExt cx="0" cy="0"/>
        </a:xfrm>
      </p:grpSpPr>
      <p:pic>
        <p:nvPicPr>
          <p:cNvPr id="2665" name="Google Shape;2665;p146"/>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666" name="Google Shape;2666;p146"/>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67" name="Google Shape;2667;p146"/>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68" name="Google Shape;2668;p146"/>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9" name="Google Shape;2669;p146"/>
          <p:cNvSpPr txBox="1">
            <a:spLocks noGrp="1"/>
          </p:cNvSpPr>
          <p:nvPr>
            <p:ph type="title"/>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0" name="Google Shape;2670;p146"/>
          <p:cNvSpPr txBox="1">
            <a:spLocks noGrp="1"/>
          </p:cNvSpPr>
          <p:nvPr>
            <p:ph type="title" idx="4"/>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1" name="Google Shape;2671;p146"/>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2" name="Google Shape;2672;p146"/>
          <p:cNvSpPr txBox="1">
            <a:spLocks noGrp="1"/>
          </p:cNvSpPr>
          <p:nvPr>
            <p:ph type="subTitle" idx="5"/>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3" name="Google Shape;2673;p146"/>
          <p:cNvSpPr txBox="1">
            <a:spLocks noGrp="1"/>
          </p:cNvSpPr>
          <p:nvPr>
            <p:ph type="title" idx="6"/>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4" name="Google Shape;2674;p146"/>
          <p:cNvSpPr txBox="1">
            <a:spLocks noGrp="1"/>
          </p:cNvSpPr>
          <p:nvPr>
            <p:ph type="subTitle" idx="7"/>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75" name="Google Shape;2675;p146"/>
          <p:cNvSpPr txBox="1">
            <a:spLocks noGrp="1"/>
          </p:cNvSpPr>
          <p:nvPr>
            <p:ph type="subTitle" idx="8"/>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12. Two Speakers_2">
  <p:cSld name="2 Speakers_2">
    <p:bg>
      <p:bgPr>
        <a:blipFill>
          <a:blip r:embed="rId2">
            <a:alphaModFix/>
          </a:blip>
          <a:stretch>
            <a:fillRect/>
          </a:stretch>
        </a:blipFill>
        <a:effectLst/>
      </p:bgPr>
    </p:bg>
    <p:spTree>
      <p:nvGrpSpPr>
        <p:cNvPr id="1" name="Shape 2676"/>
        <p:cNvGrpSpPr/>
        <p:nvPr/>
      </p:nvGrpSpPr>
      <p:grpSpPr>
        <a:xfrm>
          <a:off x="0" y="0"/>
          <a:ext cx="0" cy="0"/>
          <a:chOff x="0" y="0"/>
          <a:chExt cx="0" cy="0"/>
        </a:xfrm>
      </p:grpSpPr>
      <p:sp>
        <p:nvSpPr>
          <p:cNvPr id="2677" name="Google Shape;2677;p147"/>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78" name="Google Shape;2678;p147"/>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79" name="Google Shape;2679;p147"/>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80" name="Google Shape;2680;p147"/>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1" name="Google Shape;2681;p147"/>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2" name="Google Shape;2682;p147"/>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3" name="Google Shape;2683;p147"/>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4" name="Google Shape;2684;p147"/>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5" name="Google Shape;2685;p147"/>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86" name="Google Shape;2686;p147"/>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13. Two Speakers_3">
  <p:cSld name="2 Speakers_3">
    <p:bg>
      <p:bgPr>
        <a:gradFill>
          <a:gsLst>
            <a:gs pos="0">
              <a:schemeClr val="accent5"/>
            </a:gs>
            <a:gs pos="50000">
              <a:schemeClr val="accent1"/>
            </a:gs>
            <a:gs pos="100000">
              <a:schemeClr val="accent4"/>
            </a:gs>
          </a:gsLst>
          <a:lin ang="18900044" scaled="0"/>
        </a:gradFill>
        <a:effectLst/>
      </p:bgPr>
    </p:bg>
    <p:spTree>
      <p:nvGrpSpPr>
        <p:cNvPr id="1" name="Shape 2687"/>
        <p:cNvGrpSpPr/>
        <p:nvPr/>
      </p:nvGrpSpPr>
      <p:grpSpPr>
        <a:xfrm>
          <a:off x="0" y="0"/>
          <a:ext cx="0" cy="0"/>
          <a:chOff x="0" y="0"/>
          <a:chExt cx="0" cy="0"/>
        </a:xfrm>
      </p:grpSpPr>
      <p:sp>
        <p:nvSpPr>
          <p:cNvPr id="2688" name="Google Shape;2688;p148"/>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89" name="Google Shape;2689;p148"/>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690" name="Google Shape;2690;p148"/>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91" name="Google Shape;2691;p148"/>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2" name="Google Shape;2692;p148"/>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3" name="Google Shape;2693;p148"/>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4" name="Google Shape;2694;p148"/>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5" name="Google Shape;2695;p148"/>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6" name="Google Shape;2696;p148"/>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697" name="Google Shape;2697;p148"/>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14. Two Speakers_4">
  <p:cSld name="2 Speakers_4">
    <p:bg>
      <p:bgPr>
        <a:gradFill>
          <a:gsLst>
            <a:gs pos="0">
              <a:srgbClr val="388BFD"/>
            </a:gs>
            <a:gs pos="51000">
              <a:srgbClr val="6C7EFA"/>
            </a:gs>
            <a:gs pos="100000">
              <a:srgbClr val="A371F7"/>
            </a:gs>
          </a:gsLst>
          <a:lin ang="18900044" scaled="0"/>
        </a:gradFill>
        <a:effectLst/>
      </p:bgPr>
    </p:bg>
    <p:spTree>
      <p:nvGrpSpPr>
        <p:cNvPr id="1" name="Shape 2698"/>
        <p:cNvGrpSpPr/>
        <p:nvPr/>
      </p:nvGrpSpPr>
      <p:grpSpPr>
        <a:xfrm>
          <a:off x="0" y="0"/>
          <a:ext cx="0" cy="0"/>
          <a:chOff x="0" y="0"/>
          <a:chExt cx="0" cy="0"/>
        </a:xfrm>
      </p:grpSpPr>
      <p:sp>
        <p:nvSpPr>
          <p:cNvPr id="2699" name="Google Shape;2699;p149"/>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700" name="Google Shape;2700;p149"/>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2701" name="Google Shape;2701;p149"/>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702" name="Google Shape;2702;p149"/>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3" name="Google Shape;2703;p149"/>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4" name="Google Shape;2704;p149"/>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5" name="Google Shape;2705;p149"/>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06" name="Google Shape;2706;p149"/>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7" name="Google Shape;2707;p149"/>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2708" name="Google Shape;2708;p149"/>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15. Two points/sections">
  <p:cSld name="Two points/sections">
    <p:spTree>
      <p:nvGrpSpPr>
        <p:cNvPr id="1" name="Shape 2709"/>
        <p:cNvGrpSpPr/>
        <p:nvPr/>
      </p:nvGrpSpPr>
      <p:grpSpPr>
        <a:xfrm>
          <a:off x="0" y="0"/>
          <a:ext cx="0" cy="0"/>
          <a:chOff x="0" y="0"/>
          <a:chExt cx="0" cy="0"/>
        </a:xfrm>
      </p:grpSpPr>
      <p:sp>
        <p:nvSpPr>
          <p:cNvPr id="2710" name="Google Shape;2710;p150"/>
          <p:cNvSpPr/>
          <p:nvPr/>
        </p:nvSpPr>
        <p:spPr>
          <a:xfrm>
            <a:off x="5125658" y="13634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11" name="Google Shape;2711;p150"/>
          <p:cNvSpPr/>
          <p:nvPr/>
        </p:nvSpPr>
        <p:spPr>
          <a:xfrm>
            <a:off x="2642658" y="13634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12" name="Google Shape;2712;p150"/>
          <p:cNvGrpSpPr/>
          <p:nvPr/>
        </p:nvGrpSpPr>
        <p:grpSpPr>
          <a:xfrm>
            <a:off x="9190200" y="0"/>
            <a:ext cx="2579242" cy="2568339"/>
            <a:chOff x="22170399" y="777240"/>
            <a:chExt cx="6877978" cy="6848903"/>
          </a:xfrm>
        </p:grpSpPr>
        <p:grpSp>
          <p:nvGrpSpPr>
            <p:cNvPr id="2713" name="Google Shape;2713;p150"/>
            <p:cNvGrpSpPr/>
            <p:nvPr/>
          </p:nvGrpSpPr>
          <p:grpSpPr>
            <a:xfrm>
              <a:off x="22170399" y="777240"/>
              <a:ext cx="6877978" cy="6848903"/>
              <a:chOff x="22155159" y="0"/>
              <a:chExt cx="6877978" cy="6848903"/>
            </a:xfrm>
          </p:grpSpPr>
          <p:sp>
            <p:nvSpPr>
              <p:cNvPr id="2714" name="Google Shape;2714;p1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15" name="Google Shape;2715;p1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16" name="Google Shape;2716;p1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17" name="Google Shape;2717;p1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18" name="Google Shape;2718;p1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719" name="Google Shape;2719;p1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720" name="Google Shape;2720;p1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721" name="Google Shape;2721;p1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722" name="Google Shape;2722;p1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723" name="Google Shape;2723;p1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724" name="Google Shape;2724;p1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725" name="Google Shape;2725;p1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726" name="Google Shape;2726;p1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727" name="Google Shape;2727;p1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728" name="Google Shape;2728;p150"/>
          <p:cNvSpPr txBox="1">
            <a:spLocks noGrp="1"/>
          </p:cNvSpPr>
          <p:nvPr>
            <p:ph type="subTitle" idx="1"/>
          </p:nvPr>
        </p:nvSpPr>
        <p:spPr>
          <a:xfrm>
            <a:off x="2350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29" name="Google Shape;2729;p150"/>
          <p:cNvSpPr txBox="1">
            <a:spLocks noGrp="1"/>
          </p:cNvSpPr>
          <p:nvPr>
            <p:ph type="subTitle" idx="2"/>
          </p:nvPr>
        </p:nvSpPr>
        <p:spPr>
          <a:xfrm>
            <a:off x="4833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30" name="Google Shape;2730;p150"/>
          <p:cNvSpPr txBox="1">
            <a:spLocks noGrp="1"/>
          </p:cNvSpPr>
          <p:nvPr>
            <p:ph type="subTitle" idx="3"/>
          </p:nvPr>
        </p:nvSpPr>
        <p:spPr>
          <a:xfrm>
            <a:off x="2350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31" name="Google Shape;2731;p150"/>
          <p:cNvSpPr txBox="1">
            <a:spLocks noGrp="1"/>
          </p:cNvSpPr>
          <p:nvPr>
            <p:ph type="subTitle" idx="4"/>
          </p:nvPr>
        </p:nvSpPr>
        <p:spPr>
          <a:xfrm>
            <a:off x="4833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16. Three points/sections">
  <p:cSld name="Three points/sections">
    <p:spTree>
      <p:nvGrpSpPr>
        <p:cNvPr id="1" name="Shape 2732"/>
        <p:cNvGrpSpPr/>
        <p:nvPr/>
      </p:nvGrpSpPr>
      <p:grpSpPr>
        <a:xfrm>
          <a:off x="0" y="0"/>
          <a:ext cx="0" cy="0"/>
          <a:chOff x="0" y="0"/>
          <a:chExt cx="0" cy="0"/>
        </a:xfrm>
      </p:grpSpPr>
      <p:sp>
        <p:nvSpPr>
          <p:cNvPr id="2733" name="Google Shape;2733;p151"/>
          <p:cNvSpPr/>
          <p:nvPr/>
        </p:nvSpPr>
        <p:spPr>
          <a:xfrm>
            <a:off x="6407992" y="1372553"/>
            <a:ext cx="1363500" cy="1363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4" name="Google Shape;2734;p151"/>
          <p:cNvSpPr/>
          <p:nvPr/>
        </p:nvSpPr>
        <p:spPr>
          <a:xfrm>
            <a:off x="3890239" y="1372553"/>
            <a:ext cx="1363500" cy="1363500"/>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5" name="Google Shape;2735;p151"/>
          <p:cNvSpPr/>
          <p:nvPr/>
        </p:nvSpPr>
        <p:spPr>
          <a:xfrm>
            <a:off x="1427629" y="137255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36" name="Google Shape;2736;p151"/>
          <p:cNvGrpSpPr/>
          <p:nvPr/>
        </p:nvGrpSpPr>
        <p:grpSpPr>
          <a:xfrm>
            <a:off x="9190200" y="0"/>
            <a:ext cx="2579242" cy="2568339"/>
            <a:chOff x="22170399" y="777240"/>
            <a:chExt cx="6877978" cy="6848903"/>
          </a:xfrm>
        </p:grpSpPr>
        <p:grpSp>
          <p:nvGrpSpPr>
            <p:cNvPr id="2737" name="Google Shape;2737;p151"/>
            <p:cNvGrpSpPr/>
            <p:nvPr/>
          </p:nvGrpSpPr>
          <p:grpSpPr>
            <a:xfrm>
              <a:off x="22170399" y="777240"/>
              <a:ext cx="6877978" cy="6848903"/>
              <a:chOff x="22155159" y="0"/>
              <a:chExt cx="6877978" cy="6848903"/>
            </a:xfrm>
          </p:grpSpPr>
          <p:sp>
            <p:nvSpPr>
              <p:cNvPr id="2738" name="Google Shape;2738;p1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39" name="Google Shape;2739;p1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40" name="Google Shape;2740;p1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41" name="Google Shape;2741;p1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42" name="Google Shape;2742;p1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743" name="Google Shape;2743;p1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744" name="Google Shape;2744;p1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745" name="Google Shape;2745;p1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746" name="Google Shape;2746;p1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747" name="Google Shape;2747;p1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748" name="Google Shape;2748;p1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749" name="Google Shape;2749;p1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750" name="Google Shape;2750;p1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751" name="Google Shape;2751;p1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752" name="Google Shape;2752;p151"/>
          <p:cNvSpPr txBox="1">
            <a:spLocks noGrp="1"/>
          </p:cNvSpPr>
          <p:nvPr>
            <p:ph type="subTitle" idx="1"/>
          </p:nvPr>
        </p:nvSpPr>
        <p:spPr>
          <a:xfrm>
            <a:off x="1131233"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3" name="Google Shape;2753;p151"/>
          <p:cNvSpPr txBox="1">
            <a:spLocks noGrp="1"/>
          </p:cNvSpPr>
          <p:nvPr>
            <p:ph type="subTitle" idx="2"/>
          </p:nvPr>
        </p:nvSpPr>
        <p:spPr>
          <a:xfrm>
            <a:off x="1131233"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54" name="Google Shape;2754;p151"/>
          <p:cNvSpPr txBox="1">
            <a:spLocks noGrp="1"/>
          </p:cNvSpPr>
          <p:nvPr>
            <p:ph type="subTitle" idx="3"/>
          </p:nvPr>
        </p:nvSpPr>
        <p:spPr>
          <a:xfrm>
            <a:off x="359355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5" name="Google Shape;2755;p151"/>
          <p:cNvSpPr txBox="1">
            <a:spLocks noGrp="1"/>
          </p:cNvSpPr>
          <p:nvPr>
            <p:ph type="subTitle" idx="4"/>
          </p:nvPr>
        </p:nvSpPr>
        <p:spPr>
          <a:xfrm>
            <a:off x="359355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756" name="Google Shape;2756;p151"/>
          <p:cNvSpPr txBox="1">
            <a:spLocks noGrp="1"/>
          </p:cNvSpPr>
          <p:nvPr>
            <p:ph type="subTitle" idx="5"/>
          </p:nvPr>
        </p:nvSpPr>
        <p:spPr>
          <a:xfrm>
            <a:off x="61113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57" name="Google Shape;2757;p151"/>
          <p:cNvSpPr txBox="1">
            <a:spLocks noGrp="1"/>
          </p:cNvSpPr>
          <p:nvPr>
            <p:ph type="subTitle" idx="6"/>
          </p:nvPr>
        </p:nvSpPr>
        <p:spPr>
          <a:xfrm>
            <a:off x="61113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21. Section title left_1">
  <p:cSld name="Section title left_1">
    <p:spTree>
      <p:nvGrpSpPr>
        <p:cNvPr id="1" name="Shape 2847"/>
        <p:cNvGrpSpPr/>
        <p:nvPr/>
      </p:nvGrpSpPr>
      <p:grpSpPr>
        <a:xfrm>
          <a:off x="0" y="0"/>
          <a:ext cx="0" cy="0"/>
          <a:chOff x="0" y="0"/>
          <a:chExt cx="0" cy="0"/>
        </a:xfrm>
      </p:grpSpPr>
      <p:sp>
        <p:nvSpPr>
          <p:cNvPr id="2848" name="Google Shape;2848;p156"/>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849" name="Google Shape;2849;p156"/>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850" name="Google Shape;2850;p156"/>
          <p:cNvGrpSpPr/>
          <p:nvPr/>
        </p:nvGrpSpPr>
        <p:grpSpPr>
          <a:xfrm>
            <a:off x="9190200" y="0"/>
            <a:ext cx="2579242" cy="2568339"/>
            <a:chOff x="22170399" y="777240"/>
            <a:chExt cx="6877978" cy="6848903"/>
          </a:xfrm>
        </p:grpSpPr>
        <p:grpSp>
          <p:nvGrpSpPr>
            <p:cNvPr id="2851" name="Google Shape;2851;p156"/>
            <p:cNvGrpSpPr/>
            <p:nvPr/>
          </p:nvGrpSpPr>
          <p:grpSpPr>
            <a:xfrm>
              <a:off x="22170399" y="777240"/>
              <a:ext cx="6877978" cy="6848903"/>
              <a:chOff x="22155159" y="0"/>
              <a:chExt cx="6877978" cy="6848903"/>
            </a:xfrm>
          </p:grpSpPr>
          <p:sp>
            <p:nvSpPr>
              <p:cNvPr id="2852" name="Google Shape;2852;p1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53" name="Google Shape;2853;p1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54" name="Google Shape;2854;p1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55" name="Google Shape;2855;p1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56" name="Google Shape;2856;p1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57" name="Google Shape;2857;p1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58" name="Google Shape;2858;p1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59" name="Google Shape;2859;p1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60" name="Google Shape;2860;p1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61" name="Google Shape;2861;p1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62" name="Google Shape;2862;p1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63" name="Google Shape;2863;p1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64" name="Google Shape;2864;p1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65" name="Google Shape;2865;p1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66" name="Google Shape;2866;p156"/>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22. Section title left_2">
  <p:cSld name="Section title left_2">
    <p:spTree>
      <p:nvGrpSpPr>
        <p:cNvPr id="1" name="Shape 2867"/>
        <p:cNvGrpSpPr/>
        <p:nvPr/>
      </p:nvGrpSpPr>
      <p:grpSpPr>
        <a:xfrm>
          <a:off x="0" y="0"/>
          <a:ext cx="0" cy="0"/>
          <a:chOff x="0" y="0"/>
          <a:chExt cx="0" cy="0"/>
        </a:xfrm>
      </p:grpSpPr>
      <p:grpSp>
        <p:nvGrpSpPr>
          <p:cNvPr id="2868" name="Google Shape;2868;p157"/>
          <p:cNvGrpSpPr/>
          <p:nvPr/>
        </p:nvGrpSpPr>
        <p:grpSpPr>
          <a:xfrm>
            <a:off x="9190200" y="0"/>
            <a:ext cx="2579242" cy="2568339"/>
            <a:chOff x="22170399" y="777240"/>
            <a:chExt cx="6877978" cy="6848903"/>
          </a:xfrm>
        </p:grpSpPr>
        <p:grpSp>
          <p:nvGrpSpPr>
            <p:cNvPr id="2869" name="Google Shape;2869;p157"/>
            <p:cNvGrpSpPr/>
            <p:nvPr/>
          </p:nvGrpSpPr>
          <p:grpSpPr>
            <a:xfrm>
              <a:off x="22170399" y="777240"/>
              <a:ext cx="6877978" cy="6848903"/>
              <a:chOff x="22155159" y="0"/>
              <a:chExt cx="6877978" cy="6848903"/>
            </a:xfrm>
          </p:grpSpPr>
          <p:sp>
            <p:nvSpPr>
              <p:cNvPr id="2870" name="Google Shape;2870;p1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71" name="Google Shape;2871;p1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72" name="Google Shape;2872;p1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73" name="Google Shape;2873;p1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74" name="Google Shape;2874;p1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75" name="Google Shape;2875;p1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76" name="Google Shape;2876;p1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77" name="Google Shape;2877;p1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78" name="Google Shape;2878;p1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79" name="Google Shape;2879;p1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80" name="Google Shape;2880;p1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81" name="Google Shape;2881;p1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82" name="Google Shape;2882;p1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83" name="Google Shape;2883;p1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84" name="Google Shape;2884;p157"/>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885" name="Google Shape;2885;p157"/>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886" name="Google Shape;2886;p157"/>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23. Section title left_3">
  <p:cSld name="Section title left_3">
    <p:spTree>
      <p:nvGrpSpPr>
        <p:cNvPr id="1" name="Shape 2887"/>
        <p:cNvGrpSpPr/>
        <p:nvPr/>
      </p:nvGrpSpPr>
      <p:grpSpPr>
        <a:xfrm>
          <a:off x="0" y="0"/>
          <a:ext cx="0" cy="0"/>
          <a:chOff x="0" y="0"/>
          <a:chExt cx="0" cy="0"/>
        </a:xfrm>
      </p:grpSpPr>
      <p:grpSp>
        <p:nvGrpSpPr>
          <p:cNvPr id="2888" name="Google Shape;2888;p158"/>
          <p:cNvGrpSpPr/>
          <p:nvPr/>
        </p:nvGrpSpPr>
        <p:grpSpPr>
          <a:xfrm>
            <a:off x="9190200" y="0"/>
            <a:ext cx="2579242" cy="2568339"/>
            <a:chOff x="22170399" y="777240"/>
            <a:chExt cx="6877978" cy="6848903"/>
          </a:xfrm>
        </p:grpSpPr>
        <p:grpSp>
          <p:nvGrpSpPr>
            <p:cNvPr id="2889" name="Google Shape;2889;p158"/>
            <p:cNvGrpSpPr/>
            <p:nvPr/>
          </p:nvGrpSpPr>
          <p:grpSpPr>
            <a:xfrm>
              <a:off x="22170399" y="777240"/>
              <a:ext cx="6877978" cy="6848903"/>
              <a:chOff x="22155159" y="0"/>
              <a:chExt cx="6877978" cy="6848903"/>
            </a:xfrm>
          </p:grpSpPr>
          <p:sp>
            <p:nvSpPr>
              <p:cNvPr id="2890" name="Google Shape;2890;p1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891" name="Google Shape;2891;p1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892" name="Google Shape;2892;p1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893" name="Google Shape;2893;p1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894" name="Google Shape;2894;p1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95" name="Google Shape;2895;p1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96" name="Google Shape;2896;p1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97" name="Google Shape;2897;p1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98" name="Google Shape;2898;p1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99" name="Google Shape;2899;p1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00" name="Google Shape;2900;p1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01" name="Google Shape;2901;p1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02" name="Google Shape;2902;p1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03" name="Google Shape;2903;p1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04" name="Google Shape;2904;p158"/>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05" name="Google Shape;2905;p158"/>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906" name="Google Shape;2906;p158"/>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24. Section title left_4">
  <p:cSld name="Section title left_4">
    <p:bg>
      <p:bgPr>
        <a:gradFill>
          <a:gsLst>
            <a:gs pos="0">
              <a:schemeClr val="accent5"/>
            </a:gs>
            <a:gs pos="50000">
              <a:schemeClr val="accent1"/>
            </a:gs>
            <a:gs pos="100000">
              <a:schemeClr val="accent4"/>
            </a:gs>
          </a:gsLst>
          <a:lin ang="18900044" scaled="0"/>
        </a:gradFill>
        <a:effectLst/>
      </p:bgPr>
    </p:bg>
    <p:spTree>
      <p:nvGrpSpPr>
        <p:cNvPr id="1" name="Shape 2907"/>
        <p:cNvGrpSpPr/>
        <p:nvPr/>
      </p:nvGrpSpPr>
      <p:grpSpPr>
        <a:xfrm>
          <a:off x="0" y="0"/>
          <a:ext cx="0" cy="0"/>
          <a:chOff x="0" y="0"/>
          <a:chExt cx="0" cy="0"/>
        </a:xfrm>
      </p:grpSpPr>
      <p:sp>
        <p:nvSpPr>
          <p:cNvPr id="2908" name="Google Shape;2908;p159"/>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09" name="Google Shape;2909;p159"/>
          <p:cNvSpPr/>
          <p:nvPr/>
        </p:nvSpPr>
        <p:spPr>
          <a:xfrm>
            <a:off x="9160002" y="3209544"/>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10" name="Google Shape;2910;p159"/>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11" name="Google Shape;2911;p159"/>
          <p:cNvSpPr txBox="1">
            <a:spLocks noGrp="1"/>
          </p:cNvSpPr>
          <p:nvPr>
            <p:ph type="title"/>
          </p:nvPr>
        </p:nvSpPr>
        <p:spPr>
          <a:xfrm>
            <a:off x="457200" y="2075700"/>
            <a:ext cx="6398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12" name="Google Shape;2912;p159"/>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16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wo Speakers_1">
  <p:cSld name="2 Speakers_1">
    <p:bg>
      <p:bgPr>
        <a:solidFill>
          <a:srgbClr val="0A0C10"/>
        </a:solidFill>
        <a:effectLst/>
      </p:bgPr>
    </p:bg>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34" name="Google Shape;134;p16"/>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35" name="Google Shape;135;p16"/>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36" name="Google Shape;136;p16"/>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37" name="Google Shape;137;p16"/>
          <p:cNvSpPr txBox="1">
            <a:spLocks noGrp="1"/>
          </p:cNvSpPr>
          <p:nvPr>
            <p:ph type="title"/>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6"/>
          <p:cNvSpPr txBox="1">
            <a:spLocks noGrp="1"/>
          </p:cNvSpPr>
          <p:nvPr>
            <p:ph type="title" idx="4"/>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0" name="Google Shape;140;p16"/>
          <p:cNvSpPr txBox="1">
            <a:spLocks noGrp="1"/>
          </p:cNvSpPr>
          <p:nvPr>
            <p:ph type="subTitle" idx="5"/>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1" name="Google Shape;141;p16"/>
          <p:cNvSpPr txBox="1">
            <a:spLocks noGrp="1"/>
          </p:cNvSpPr>
          <p:nvPr>
            <p:ph type="title" idx="6"/>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6"/>
          <p:cNvSpPr txBox="1">
            <a:spLocks noGrp="1"/>
          </p:cNvSpPr>
          <p:nvPr>
            <p:ph type="subTitle" idx="7"/>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43" name="Google Shape;143;p16"/>
          <p:cNvSpPr txBox="1">
            <a:spLocks noGrp="1"/>
          </p:cNvSpPr>
          <p:nvPr>
            <p:ph type="subTitle" idx="8"/>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25. Section title left_5">
  <p:cSld name="Section title left_5">
    <p:bg>
      <p:bgPr>
        <a:gradFill>
          <a:gsLst>
            <a:gs pos="0">
              <a:schemeClr val="accent2"/>
            </a:gs>
            <a:gs pos="50000">
              <a:schemeClr val="accent5"/>
            </a:gs>
            <a:gs pos="100000">
              <a:schemeClr val="accent1"/>
            </a:gs>
          </a:gsLst>
          <a:lin ang="18900044" scaled="0"/>
        </a:gradFill>
        <a:effectLst/>
      </p:bgPr>
    </p:bg>
    <p:spTree>
      <p:nvGrpSpPr>
        <p:cNvPr id="1" name="Shape 2913"/>
        <p:cNvGrpSpPr/>
        <p:nvPr/>
      </p:nvGrpSpPr>
      <p:grpSpPr>
        <a:xfrm>
          <a:off x="0" y="0"/>
          <a:ext cx="0" cy="0"/>
          <a:chOff x="0" y="0"/>
          <a:chExt cx="0" cy="0"/>
        </a:xfrm>
      </p:grpSpPr>
      <p:sp>
        <p:nvSpPr>
          <p:cNvPr id="2914" name="Google Shape;2914;p160"/>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2915" name="Google Shape;2915;p160"/>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26. Section title left_6">
  <p:cSld name="Section title left_6">
    <p:bg>
      <p:bgPr>
        <a:gradFill>
          <a:gsLst>
            <a:gs pos="0">
              <a:schemeClr val="accent2"/>
            </a:gs>
            <a:gs pos="51000">
              <a:schemeClr val="accent6"/>
            </a:gs>
            <a:gs pos="100000">
              <a:schemeClr val="accent3"/>
            </a:gs>
          </a:gsLst>
          <a:lin ang="18900044" scaled="0"/>
        </a:gradFill>
        <a:effectLst/>
      </p:bgPr>
    </p:bg>
    <p:spTree>
      <p:nvGrpSpPr>
        <p:cNvPr id="1" name="Shape 2916"/>
        <p:cNvGrpSpPr/>
        <p:nvPr/>
      </p:nvGrpSpPr>
      <p:grpSpPr>
        <a:xfrm>
          <a:off x="0" y="0"/>
          <a:ext cx="0" cy="0"/>
          <a:chOff x="0" y="0"/>
          <a:chExt cx="0" cy="0"/>
        </a:xfrm>
      </p:grpSpPr>
      <p:sp>
        <p:nvSpPr>
          <p:cNvPr id="2917" name="Google Shape;2917;p161"/>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918" name="Google Shape;2918;p161"/>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16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28. Two points">
  <p:cSld name="Two points_3">
    <p:spTree>
      <p:nvGrpSpPr>
        <p:cNvPr id="1" name="Shape 2950"/>
        <p:cNvGrpSpPr/>
        <p:nvPr/>
      </p:nvGrpSpPr>
      <p:grpSpPr>
        <a:xfrm>
          <a:off x="0" y="0"/>
          <a:ext cx="0" cy="0"/>
          <a:chOff x="0" y="0"/>
          <a:chExt cx="0" cy="0"/>
        </a:xfrm>
      </p:grpSpPr>
      <p:sp>
        <p:nvSpPr>
          <p:cNvPr id="2951" name="Google Shape;2951;p163"/>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2" name="Google Shape;2952;p163"/>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3" name="Google Shape;2953;p16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954" name="Google Shape;2954;p163"/>
          <p:cNvGrpSpPr/>
          <p:nvPr/>
        </p:nvGrpSpPr>
        <p:grpSpPr>
          <a:xfrm>
            <a:off x="9190200" y="0"/>
            <a:ext cx="2579242" cy="2568339"/>
            <a:chOff x="22170399" y="777240"/>
            <a:chExt cx="6877978" cy="6848903"/>
          </a:xfrm>
        </p:grpSpPr>
        <p:grpSp>
          <p:nvGrpSpPr>
            <p:cNvPr id="2955" name="Google Shape;2955;p163"/>
            <p:cNvGrpSpPr/>
            <p:nvPr/>
          </p:nvGrpSpPr>
          <p:grpSpPr>
            <a:xfrm>
              <a:off x="22170399" y="777240"/>
              <a:ext cx="6877978" cy="6848903"/>
              <a:chOff x="22155159" y="0"/>
              <a:chExt cx="6877978" cy="6848903"/>
            </a:xfrm>
          </p:grpSpPr>
          <p:sp>
            <p:nvSpPr>
              <p:cNvPr id="2956" name="Google Shape;2956;p1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957" name="Google Shape;2957;p1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958" name="Google Shape;2958;p1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959" name="Google Shape;2959;p1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960" name="Google Shape;2960;p1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961" name="Google Shape;2961;p1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962" name="Google Shape;2962;p1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963" name="Google Shape;2963;p1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964" name="Google Shape;2964;p1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965" name="Google Shape;2965;p1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66" name="Google Shape;2966;p1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67" name="Google Shape;2967;p1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68" name="Google Shape;2968;p1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69" name="Google Shape;2969;p1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70" name="Google Shape;2970;p163"/>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71" name="Google Shape;2971;p163"/>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72" name="Google Shape;2972;p163"/>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73" name="Google Shape;2973;p163"/>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29. Three points">
  <p:cSld name="Two points_1">
    <p:spTree>
      <p:nvGrpSpPr>
        <p:cNvPr id="1" name="Shape 2974"/>
        <p:cNvGrpSpPr/>
        <p:nvPr/>
      </p:nvGrpSpPr>
      <p:grpSpPr>
        <a:xfrm>
          <a:off x="0" y="0"/>
          <a:ext cx="0" cy="0"/>
          <a:chOff x="0" y="0"/>
          <a:chExt cx="0" cy="0"/>
        </a:xfrm>
      </p:grpSpPr>
      <p:sp>
        <p:nvSpPr>
          <p:cNvPr id="2975" name="Google Shape;2975;p164"/>
          <p:cNvSpPr/>
          <p:nvPr/>
        </p:nvSpPr>
        <p:spPr>
          <a:xfrm>
            <a:off x="4576286" y="22453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76" name="Google Shape;2976;p164"/>
          <p:cNvSpPr/>
          <p:nvPr/>
        </p:nvSpPr>
        <p:spPr>
          <a:xfrm>
            <a:off x="4576286" y="12211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77" name="Google Shape;2977;p16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978" name="Google Shape;2978;p164"/>
          <p:cNvGrpSpPr/>
          <p:nvPr/>
        </p:nvGrpSpPr>
        <p:grpSpPr>
          <a:xfrm>
            <a:off x="9190200" y="0"/>
            <a:ext cx="2579242" cy="2568339"/>
            <a:chOff x="22170399" y="777240"/>
            <a:chExt cx="6877978" cy="6848903"/>
          </a:xfrm>
        </p:grpSpPr>
        <p:grpSp>
          <p:nvGrpSpPr>
            <p:cNvPr id="2979" name="Google Shape;2979;p164"/>
            <p:cNvGrpSpPr/>
            <p:nvPr/>
          </p:nvGrpSpPr>
          <p:grpSpPr>
            <a:xfrm>
              <a:off x="22170399" y="777240"/>
              <a:ext cx="6877978" cy="6848903"/>
              <a:chOff x="22155159" y="0"/>
              <a:chExt cx="6877978" cy="6848903"/>
            </a:xfrm>
          </p:grpSpPr>
          <p:sp>
            <p:nvSpPr>
              <p:cNvPr id="2980" name="Google Shape;2980;p16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981" name="Google Shape;2981;p16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982" name="Google Shape;2982;p16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983" name="Google Shape;2983;p16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984" name="Google Shape;2984;p16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985" name="Google Shape;2985;p16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986" name="Google Shape;2986;p16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987" name="Google Shape;2987;p16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988" name="Google Shape;2988;p16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989" name="Google Shape;2989;p16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990" name="Google Shape;2990;p16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991" name="Google Shape;2991;p16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992" name="Google Shape;2992;p16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993" name="Google Shape;2993;p16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994" name="Google Shape;2994;p164"/>
          <p:cNvSpPr txBox="1">
            <a:spLocks noGrp="1"/>
          </p:cNvSpPr>
          <p:nvPr>
            <p:ph type="subTitle" idx="1"/>
          </p:nvPr>
        </p:nvSpPr>
        <p:spPr>
          <a:xfrm>
            <a:off x="5303520" y="11635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95" name="Google Shape;2995;p164"/>
          <p:cNvSpPr txBox="1">
            <a:spLocks noGrp="1"/>
          </p:cNvSpPr>
          <p:nvPr>
            <p:ph type="subTitle" idx="2"/>
          </p:nvPr>
        </p:nvSpPr>
        <p:spPr>
          <a:xfrm>
            <a:off x="5303520" y="14744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96" name="Google Shape;2996;p164"/>
          <p:cNvSpPr txBox="1">
            <a:spLocks noGrp="1"/>
          </p:cNvSpPr>
          <p:nvPr>
            <p:ph type="subTitle" idx="3"/>
          </p:nvPr>
        </p:nvSpPr>
        <p:spPr>
          <a:xfrm>
            <a:off x="53035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97" name="Google Shape;2997;p164"/>
          <p:cNvSpPr txBox="1">
            <a:spLocks noGrp="1"/>
          </p:cNvSpPr>
          <p:nvPr>
            <p:ph type="subTitle" idx="4"/>
          </p:nvPr>
        </p:nvSpPr>
        <p:spPr>
          <a:xfrm>
            <a:off x="53035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98" name="Google Shape;2998;p164"/>
          <p:cNvSpPr/>
          <p:nvPr/>
        </p:nvSpPr>
        <p:spPr>
          <a:xfrm>
            <a:off x="4576286" y="32695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99" name="Google Shape;2999;p164"/>
          <p:cNvSpPr txBox="1">
            <a:spLocks noGrp="1"/>
          </p:cNvSpPr>
          <p:nvPr>
            <p:ph type="subTitle" idx="5"/>
          </p:nvPr>
        </p:nvSpPr>
        <p:spPr>
          <a:xfrm>
            <a:off x="5303520" y="32068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00" name="Google Shape;3000;p164"/>
          <p:cNvSpPr txBox="1">
            <a:spLocks noGrp="1"/>
          </p:cNvSpPr>
          <p:nvPr>
            <p:ph type="subTitle" idx="6"/>
          </p:nvPr>
        </p:nvSpPr>
        <p:spPr>
          <a:xfrm>
            <a:off x="5303520" y="35177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30. Four points">
  <p:cSld name="Four points">
    <p:spTree>
      <p:nvGrpSpPr>
        <p:cNvPr id="1" name="Shape 3001"/>
        <p:cNvGrpSpPr/>
        <p:nvPr/>
      </p:nvGrpSpPr>
      <p:grpSpPr>
        <a:xfrm>
          <a:off x="0" y="0"/>
          <a:ext cx="0" cy="0"/>
          <a:chOff x="0" y="0"/>
          <a:chExt cx="0" cy="0"/>
        </a:xfrm>
      </p:grpSpPr>
      <p:sp>
        <p:nvSpPr>
          <p:cNvPr id="3002" name="Google Shape;3002;p165"/>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3" name="Google Shape;3003;p165"/>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4" name="Google Shape;3004;p165"/>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5" name="Google Shape;3005;p165"/>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06" name="Google Shape;3006;p165"/>
          <p:cNvGrpSpPr/>
          <p:nvPr/>
        </p:nvGrpSpPr>
        <p:grpSpPr>
          <a:xfrm>
            <a:off x="9190200" y="0"/>
            <a:ext cx="2579242" cy="2568339"/>
            <a:chOff x="22170399" y="777240"/>
            <a:chExt cx="6877978" cy="6848903"/>
          </a:xfrm>
        </p:grpSpPr>
        <p:grpSp>
          <p:nvGrpSpPr>
            <p:cNvPr id="3007" name="Google Shape;3007;p165"/>
            <p:cNvGrpSpPr/>
            <p:nvPr/>
          </p:nvGrpSpPr>
          <p:grpSpPr>
            <a:xfrm>
              <a:off x="22170399" y="777240"/>
              <a:ext cx="6877978" cy="6848903"/>
              <a:chOff x="22155159" y="0"/>
              <a:chExt cx="6877978" cy="6848903"/>
            </a:xfrm>
          </p:grpSpPr>
          <p:sp>
            <p:nvSpPr>
              <p:cNvPr id="3008" name="Google Shape;3008;p16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09" name="Google Shape;3009;p16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10" name="Google Shape;3010;p16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11" name="Google Shape;3011;p16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12" name="Google Shape;3012;p16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13" name="Google Shape;3013;p16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14" name="Google Shape;3014;p16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15" name="Google Shape;3015;p16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16" name="Google Shape;3016;p16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17" name="Google Shape;3017;p16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18" name="Google Shape;3018;p16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19" name="Google Shape;3019;p16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20" name="Google Shape;3020;p16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21" name="Google Shape;3021;p16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22" name="Google Shape;3022;p16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23" name="Google Shape;3023;p165"/>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4" name="Google Shape;3024;p165"/>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5" name="Google Shape;3025;p165"/>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6" name="Google Shape;3026;p165"/>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7" name="Google Shape;3027;p165"/>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28" name="Google Shape;3028;p165"/>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29" name="Google Shape;3029;p165"/>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30" name="Google Shape;3030;p165"/>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31. Two points with large icon">
  <p:cSld name="Two points_2">
    <p:spTree>
      <p:nvGrpSpPr>
        <p:cNvPr id="1" name="Shape 3031"/>
        <p:cNvGrpSpPr/>
        <p:nvPr/>
      </p:nvGrpSpPr>
      <p:grpSpPr>
        <a:xfrm>
          <a:off x="0" y="0"/>
          <a:ext cx="0" cy="0"/>
          <a:chOff x="0" y="0"/>
          <a:chExt cx="0" cy="0"/>
        </a:xfrm>
      </p:grpSpPr>
      <p:sp>
        <p:nvSpPr>
          <p:cNvPr id="3032" name="Google Shape;3032;p166"/>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33" name="Google Shape;3033;p166"/>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34" name="Google Shape;3034;p166"/>
          <p:cNvGrpSpPr/>
          <p:nvPr/>
        </p:nvGrpSpPr>
        <p:grpSpPr>
          <a:xfrm>
            <a:off x="9190200" y="0"/>
            <a:ext cx="2579242" cy="2568339"/>
            <a:chOff x="22170399" y="777240"/>
            <a:chExt cx="6877978" cy="6848903"/>
          </a:xfrm>
        </p:grpSpPr>
        <p:grpSp>
          <p:nvGrpSpPr>
            <p:cNvPr id="3035" name="Google Shape;3035;p166"/>
            <p:cNvGrpSpPr/>
            <p:nvPr/>
          </p:nvGrpSpPr>
          <p:grpSpPr>
            <a:xfrm>
              <a:off x="22170399" y="777240"/>
              <a:ext cx="6877978" cy="6848903"/>
              <a:chOff x="22155159" y="0"/>
              <a:chExt cx="6877978" cy="6848903"/>
            </a:xfrm>
          </p:grpSpPr>
          <p:sp>
            <p:nvSpPr>
              <p:cNvPr id="3036" name="Google Shape;3036;p1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37" name="Google Shape;3037;p1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38" name="Google Shape;3038;p1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39" name="Google Shape;3039;p1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40" name="Google Shape;3040;p1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41" name="Google Shape;3041;p1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42" name="Google Shape;3042;p1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43" name="Google Shape;3043;p1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44" name="Google Shape;3044;p1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45" name="Google Shape;3045;p1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46" name="Google Shape;3046;p1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47" name="Google Shape;3047;p1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48" name="Google Shape;3048;p1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49" name="Google Shape;3049;p1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50" name="Google Shape;3050;p166"/>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51" name="Google Shape;3051;p166"/>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52" name="Google Shape;3052;p166"/>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53" name="Google Shape;3053;p166"/>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54" name="Google Shape;3054;p166"/>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55" name="Google Shape;3055;p166"/>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32. Three points with large icon">
  <p:cSld name="Two points_1_1">
    <p:spTree>
      <p:nvGrpSpPr>
        <p:cNvPr id="1" name="Shape 3056"/>
        <p:cNvGrpSpPr/>
        <p:nvPr/>
      </p:nvGrpSpPr>
      <p:grpSpPr>
        <a:xfrm>
          <a:off x="0" y="0"/>
          <a:ext cx="0" cy="0"/>
          <a:chOff x="0" y="0"/>
          <a:chExt cx="0" cy="0"/>
        </a:xfrm>
      </p:grpSpPr>
      <p:sp>
        <p:nvSpPr>
          <p:cNvPr id="3057" name="Google Shape;3057;p167"/>
          <p:cNvSpPr/>
          <p:nvPr/>
        </p:nvSpPr>
        <p:spPr>
          <a:xfrm>
            <a:off x="4576286" y="22251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58" name="Google Shape;3058;p167"/>
          <p:cNvSpPr/>
          <p:nvPr/>
        </p:nvSpPr>
        <p:spPr>
          <a:xfrm>
            <a:off x="4576286" y="120092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59" name="Google Shape;3059;p167"/>
          <p:cNvGrpSpPr/>
          <p:nvPr/>
        </p:nvGrpSpPr>
        <p:grpSpPr>
          <a:xfrm>
            <a:off x="9190200" y="0"/>
            <a:ext cx="2579242" cy="2568339"/>
            <a:chOff x="22170399" y="777240"/>
            <a:chExt cx="6877978" cy="6848903"/>
          </a:xfrm>
        </p:grpSpPr>
        <p:grpSp>
          <p:nvGrpSpPr>
            <p:cNvPr id="3060" name="Google Shape;3060;p167"/>
            <p:cNvGrpSpPr/>
            <p:nvPr/>
          </p:nvGrpSpPr>
          <p:grpSpPr>
            <a:xfrm>
              <a:off x="22170399" y="777240"/>
              <a:ext cx="6877978" cy="6848903"/>
              <a:chOff x="22155159" y="0"/>
              <a:chExt cx="6877978" cy="6848903"/>
            </a:xfrm>
          </p:grpSpPr>
          <p:sp>
            <p:nvSpPr>
              <p:cNvPr id="3061" name="Google Shape;3061;p1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62" name="Google Shape;3062;p1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63" name="Google Shape;3063;p1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64" name="Google Shape;3064;p1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65" name="Google Shape;3065;p1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66" name="Google Shape;3066;p1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67" name="Google Shape;3067;p1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68" name="Google Shape;3068;p1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69" name="Google Shape;3069;p1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70" name="Google Shape;3070;p1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71" name="Google Shape;3071;p1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072" name="Google Shape;3072;p1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073" name="Google Shape;3073;p1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074" name="Google Shape;3074;p1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075" name="Google Shape;3075;p167"/>
          <p:cNvSpPr txBox="1">
            <a:spLocks noGrp="1"/>
          </p:cNvSpPr>
          <p:nvPr>
            <p:ph type="subTitle" idx="1"/>
          </p:nvPr>
        </p:nvSpPr>
        <p:spPr>
          <a:xfrm>
            <a:off x="5303520" y="11432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76" name="Google Shape;3076;p167"/>
          <p:cNvSpPr txBox="1">
            <a:spLocks noGrp="1"/>
          </p:cNvSpPr>
          <p:nvPr>
            <p:ph type="subTitle" idx="2"/>
          </p:nvPr>
        </p:nvSpPr>
        <p:spPr>
          <a:xfrm>
            <a:off x="5303520" y="14541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77" name="Google Shape;3077;p167"/>
          <p:cNvSpPr txBox="1">
            <a:spLocks noGrp="1"/>
          </p:cNvSpPr>
          <p:nvPr>
            <p:ph type="subTitle" idx="3"/>
          </p:nvPr>
        </p:nvSpPr>
        <p:spPr>
          <a:xfrm>
            <a:off x="5303520" y="217652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78" name="Google Shape;3078;p167"/>
          <p:cNvSpPr txBox="1">
            <a:spLocks noGrp="1"/>
          </p:cNvSpPr>
          <p:nvPr>
            <p:ph type="subTitle" idx="4"/>
          </p:nvPr>
        </p:nvSpPr>
        <p:spPr>
          <a:xfrm>
            <a:off x="5303520" y="248742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79" name="Google Shape;3079;p167"/>
          <p:cNvSpPr/>
          <p:nvPr/>
        </p:nvSpPr>
        <p:spPr>
          <a:xfrm>
            <a:off x="4576286" y="32493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0" name="Google Shape;3080;p167"/>
          <p:cNvSpPr txBox="1">
            <a:spLocks noGrp="1"/>
          </p:cNvSpPr>
          <p:nvPr>
            <p:ph type="subTitle" idx="5"/>
          </p:nvPr>
        </p:nvSpPr>
        <p:spPr>
          <a:xfrm>
            <a:off x="5303520" y="31865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081" name="Google Shape;3081;p167"/>
          <p:cNvSpPr txBox="1">
            <a:spLocks noGrp="1"/>
          </p:cNvSpPr>
          <p:nvPr>
            <p:ph type="subTitle" idx="6"/>
          </p:nvPr>
        </p:nvSpPr>
        <p:spPr>
          <a:xfrm>
            <a:off x="5303520" y="34974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082" name="Google Shape;3082;p167"/>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83" name="Google Shape;3083;p167"/>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33. Four points with large icon">
  <p:cSld name="Four points_1">
    <p:spTree>
      <p:nvGrpSpPr>
        <p:cNvPr id="1" name="Shape 3084"/>
        <p:cNvGrpSpPr/>
        <p:nvPr/>
      </p:nvGrpSpPr>
      <p:grpSpPr>
        <a:xfrm>
          <a:off x="0" y="0"/>
          <a:ext cx="0" cy="0"/>
          <a:chOff x="0" y="0"/>
          <a:chExt cx="0" cy="0"/>
        </a:xfrm>
      </p:grpSpPr>
      <p:sp>
        <p:nvSpPr>
          <p:cNvPr id="3085" name="Google Shape;3085;p168"/>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6" name="Google Shape;3086;p168"/>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7" name="Google Shape;3087;p168"/>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88" name="Google Shape;3088;p168"/>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089" name="Google Shape;3089;p168"/>
          <p:cNvGrpSpPr/>
          <p:nvPr/>
        </p:nvGrpSpPr>
        <p:grpSpPr>
          <a:xfrm>
            <a:off x="9190200" y="0"/>
            <a:ext cx="2579242" cy="2568339"/>
            <a:chOff x="22170399" y="777240"/>
            <a:chExt cx="6877978" cy="6848903"/>
          </a:xfrm>
        </p:grpSpPr>
        <p:grpSp>
          <p:nvGrpSpPr>
            <p:cNvPr id="3090" name="Google Shape;3090;p168"/>
            <p:cNvGrpSpPr/>
            <p:nvPr/>
          </p:nvGrpSpPr>
          <p:grpSpPr>
            <a:xfrm>
              <a:off x="22170399" y="777240"/>
              <a:ext cx="6877978" cy="6848903"/>
              <a:chOff x="22155159" y="0"/>
              <a:chExt cx="6877978" cy="6848903"/>
            </a:xfrm>
          </p:grpSpPr>
          <p:sp>
            <p:nvSpPr>
              <p:cNvPr id="3091" name="Google Shape;3091;p1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92" name="Google Shape;3092;p1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93" name="Google Shape;3093;p1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94" name="Google Shape;3094;p1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95" name="Google Shape;3095;p1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96" name="Google Shape;3096;p1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97" name="Google Shape;3097;p1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98" name="Google Shape;3098;p1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99" name="Google Shape;3099;p1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00" name="Google Shape;3100;p1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01" name="Google Shape;3101;p1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02" name="Google Shape;3102;p1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03" name="Google Shape;3103;p1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04" name="Google Shape;3104;p1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05" name="Google Shape;3105;p168"/>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106" name="Google Shape;3106;p168"/>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07" name="Google Shape;3107;p168"/>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08" name="Google Shape;3108;p168"/>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09" name="Google Shape;3109;p168"/>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0" name="Google Shape;3110;p168"/>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11" name="Google Shape;3111;p168"/>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2" name="Google Shape;3112;p168"/>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13" name="Google Shape;3113;p168"/>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14" name="Google Shape;3114;p168"/>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34. Three points with title">
  <p:cSld name="Three points with title">
    <p:spTree>
      <p:nvGrpSpPr>
        <p:cNvPr id="1" name="Shape 3115"/>
        <p:cNvGrpSpPr/>
        <p:nvPr/>
      </p:nvGrpSpPr>
      <p:grpSpPr>
        <a:xfrm>
          <a:off x="0" y="0"/>
          <a:ext cx="0" cy="0"/>
          <a:chOff x="0" y="0"/>
          <a:chExt cx="0" cy="0"/>
        </a:xfrm>
      </p:grpSpPr>
      <p:sp>
        <p:nvSpPr>
          <p:cNvPr id="3116" name="Google Shape;3116;p169"/>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7" name="Google Shape;3117;p169"/>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8" name="Google Shape;3118;p169"/>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9" name="Google Shape;3119;p169"/>
          <p:cNvSpPr txBox="1">
            <a:spLocks noGrp="1"/>
          </p:cNvSpPr>
          <p:nvPr>
            <p:ph type="title"/>
          </p:nvPr>
        </p:nvSpPr>
        <p:spPr>
          <a:xfrm>
            <a:off x="362229" y="277151"/>
            <a:ext cx="78105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120" name="Google Shape;3120;p169"/>
          <p:cNvGrpSpPr/>
          <p:nvPr/>
        </p:nvGrpSpPr>
        <p:grpSpPr>
          <a:xfrm>
            <a:off x="9190200" y="0"/>
            <a:ext cx="2579242" cy="2568339"/>
            <a:chOff x="22170399" y="777240"/>
            <a:chExt cx="6877978" cy="6848903"/>
          </a:xfrm>
        </p:grpSpPr>
        <p:grpSp>
          <p:nvGrpSpPr>
            <p:cNvPr id="3121" name="Google Shape;3121;p169"/>
            <p:cNvGrpSpPr/>
            <p:nvPr/>
          </p:nvGrpSpPr>
          <p:grpSpPr>
            <a:xfrm>
              <a:off x="22170399" y="777240"/>
              <a:ext cx="6877978" cy="6848903"/>
              <a:chOff x="22155159" y="0"/>
              <a:chExt cx="6877978" cy="6848903"/>
            </a:xfrm>
          </p:grpSpPr>
          <p:sp>
            <p:nvSpPr>
              <p:cNvPr id="3122" name="Google Shape;3122;p1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23" name="Google Shape;3123;p1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24" name="Google Shape;3124;p1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25" name="Google Shape;3125;p1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26" name="Google Shape;3126;p1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27" name="Google Shape;3127;p1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28" name="Google Shape;3128;p1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29" name="Google Shape;3129;p1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30" name="Google Shape;3130;p1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31" name="Google Shape;3131;p1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32" name="Google Shape;3132;p1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33" name="Google Shape;3133;p1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34" name="Google Shape;3134;p1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35" name="Google Shape;3135;p1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36" name="Google Shape;3136;p169"/>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37" name="Google Shape;3137;p169"/>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38" name="Google Shape;3138;p169"/>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39" name="Google Shape;3139;p169"/>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40" name="Google Shape;3140;p169"/>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41" name="Google Shape;3141;p169"/>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35. Four points with title">
  <p:cSld name="Four points with title">
    <p:spTree>
      <p:nvGrpSpPr>
        <p:cNvPr id="1" name="Shape 3142"/>
        <p:cNvGrpSpPr/>
        <p:nvPr/>
      </p:nvGrpSpPr>
      <p:grpSpPr>
        <a:xfrm>
          <a:off x="0" y="0"/>
          <a:ext cx="0" cy="0"/>
          <a:chOff x="0" y="0"/>
          <a:chExt cx="0" cy="0"/>
        </a:xfrm>
      </p:grpSpPr>
      <p:sp>
        <p:nvSpPr>
          <p:cNvPr id="3143" name="Google Shape;3143;p170"/>
          <p:cNvSpPr/>
          <p:nvPr/>
        </p:nvSpPr>
        <p:spPr>
          <a:xfrm>
            <a:off x="3371844"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4" name="Google Shape;3144;p170"/>
          <p:cNvSpPr/>
          <p:nvPr/>
        </p:nvSpPr>
        <p:spPr>
          <a:xfrm>
            <a:off x="6281016"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5" name="Google Shape;3145;p170"/>
          <p:cNvSpPr/>
          <p:nvPr/>
        </p:nvSpPr>
        <p:spPr>
          <a:xfrm>
            <a:off x="3371844"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6" name="Google Shape;3146;p170"/>
          <p:cNvSpPr/>
          <p:nvPr/>
        </p:nvSpPr>
        <p:spPr>
          <a:xfrm>
            <a:off x="6318991"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7" name="Google Shape;3147;p170"/>
          <p:cNvSpPr txBox="1">
            <a:spLocks noGrp="1"/>
          </p:cNvSpPr>
          <p:nvPr>
            <p:ph type="title"/>
          </p:nvPr>
        </p:nvSpPr>
        <p:spPr>
          <a:xfrm>
            <a:off x="376469" y="1700213"/>
            <a:ext cx="25521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3600" b="1">
                <a:solidFill>
                  <a:srgbClr val="F0F6FC"/>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3148" name="Google Shape;3148;p170"/>
          <p:cNvGrpSpPr/>
          <p:nvPr/>
        </p:nvGrpSpPr>
        <p:grpSpPr>
          <a:xfrm>
            <a:off x="9190200" y="0"/>
            <a:ext cx="2579242" cy="2568339"/>
            <a:chOff x="22170399" y="777240"/>
            <a:chExt cx="6877978" cy="6848903"/>
          </a:xfrm>
        </p:grpSpPr>
        <p:grpSp>
          <p:nvGrpSpPr>
            <p:cNvPr id="3149" name="Google Shape;3149;p170"/>
            <p:cNvGrpSpPr/>
            <p:nvPr/>
          </p:nvGrpSpPr>
          <p:grpSpPr>
            <a:xfrm>
              <a:off x="22170399" y="777240"/>
              <a:ext cx="6877978" cy="6848903"/>
              <a:chOff x="22155159" y="0"/>
              <a:chExt cx="6877978" cy="6848903"/>
            </a:xfrm>
          </p:grpSpPr>
          <p:sp>
            <p:nvSpPr>
              <p:cNvPr id="3150" name="Google Shape;3150;p1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51" name="Google Shape;3151;p1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52" name="Google Shape;3152;p1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53" name="Google Shape;3153;p1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54" name="Google Shape;3154;p1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55" name="Google Shape;3155;p1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56" name="Google Shape;3156;p1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57" name="Google Shape;3157;p1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58" name="Google Shape;3158;p1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59" name="Google Shape;3159;p1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60" name="Google Shape;3160;p1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61" name="Google Shape;3161;p1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62" name="Google Shape;3162;p1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63" name="Google Shape;3163;p1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64" name="Google Shape;3164;p170"/>
          <p:cNvSpPr txBox="1">
            <a:spLocks noGrp="1"/>
          </p:cNvSpPr>
          <p:nvPr>
            <p:ph type="subTitle" idx="1"/>
          </p:nvPr>
        </p:nvSpPr>
        <p:spPr>
          <a:xfrm>
            <a:off x="3264408"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5" name="Google Shape;3165;p170"/>
          <p:cNvSpPr txBox="1">
            <a:spLocks noGrp="1"/>
          </p:cNvSpPr>
          <p:nvPr>
            <p:ph type="subTitle" idx="2"/>
          </p:nvPr>
        </p:nvSpPr>
        <p:spPr>
          <a:xfrm>
            <a:off x="3264408"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66" name="Google Shape;3166;p170"/>
          <p:cNvSpPr txBox="1">
            <a:spLocks noGrp="1"/>
          </p:cNvSpPr>
          <p:nvPr>
            <p:ph type="subTitle" idx="3"/>
          </p:nvPr>
        </p:nvSpPr>
        <p:spPr>
          <a:xfrm>
            <a:off x="3264408"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7" name="Google Shape;3167;p170"/>
          <p:cNvSpPr txBox="1">
            <a:spLocks noGrp="1"/>
          </p:cNvSpPr>
          <p:nvPr>
            <p:ph type="subTitle" idx="4"/>
          </p:nvPr>
        </p:nvSpPr>
        <p:spPr>
          <a:xfrm>
            <a:off x="3264408"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68" name="Google Shape;3168;p170"/>
          <p:cNvSpPr txBox="1">
            <a:spLocks noGrp="1"/>
          </p:cNvSpPr>
          <p:nvPr>
            <p:ph type="subTitle" idx="5"/>
          </p:nvPr>
        </p:nvSpPr>
        <p:spPr>
          <a:xfrm>
            <a:off x="6227064"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9" name="Google Shape;3169;p170"/>
          <p:cNvSpPr txBox="1">
            <a:spLocks noGrp="1"/>
          </p:cNvSpPr>
          <p:nvPr>
            <p:ph type="subTitle" idx="6"/>
          </p:nvPr>
        </p:nvSpPr>
        <p:spPr>
          <a:xfrm>
            <a:off x="6227064"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0" name="Google Shape;3170;p170"/>
          <p:cNvSpPr txBox="1">
            <a:spLocks noGrp="1"/>
          </p:cNvSpPr>
          <p:nvPr>
            <p:ph type="subTitle" idx="7"/>
          </p:nvPr>
        </p:nvSpPr>
        <p:spPr>
          <a:xfrm>
            <a:off x="6227064"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71" name="Google Shape;3171;p170"/>
          <p:cNvSpPr txBox="1">
            <a:spLocks noGrp="1"/>
          </p:cNvSpPr>
          <p:nvPr>
            <p:ph type="subTitle" idx="8"/>
          </p:nvPr>
        </p:nvSpPr>
        <p:spPr>
          <a:xfrm>
            <a:off x="6227064"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wo Speakers_2">
  <p:cSld name="2 Speakers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7"/>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46" name="Google Shape;146;p17"/>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47" name="Google Shape;147;p17"/>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48" name="Google Shape;148;p17"/>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17"/>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0" name="Google Shape;150;p17"/>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1" name="Google Shape;151;p17"/>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7"/>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3" name="Google Shape;153;p17"/>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54" name="Google Shape;154;p17"/>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36. Linear process (4 steps)">
  <p:cSld name="Linear process (4 steps)">
    <p:spTree>
      <p:nvGrpSpPr>
        <p:cNvPr id="1" name="Shape 3172"/>
        <p:cNvGrpSpPr/>
        <p:nvPr/>
      </p:nvGrpSpPr>
      <p:grpSpPr>
        <a:xfrm>
          <a:off x="0" y="0"/>
          <a:ext cx="0" cy="0"/>
          <a:chOff x="0" y="0"/>
          <a:chExt cx="0" cy="0"/>
        </a:xfrm>
      </p:grpSpPr>
      <p:cxnSp>
        <p:nvCxnSpPr>
          <p:cNvPr id="3173" name="Google Shape;3173;p171"/>
          <p:cNvCxnSpPr>
            <a:endCxn id="3174" idx="4"/>
          </p:cNvCxnSpPr>
          <p:nvPr/>
        </p:nvCxnSpPr>
        <p:spPr>
          <a:xfrm>
            <a:off x="4697072" y="1735124"/>
            <a:ext cx="0" cy="1904700"/>
          </a:xfrm>
          <a:prstGeom prst="straightConnector1">
            <a:avLst/>
          </a:prstGeom>
          <a:noFill/>
          <a:ln w="19050" cap="flat" cmpd="sng">
            <a:solidFill>
              <a:schemeClr val="accent1"/>
            </a:solidFill>
            <a:prstDash val="solid"/>
            <a:round/>
            <a:headEnd type="none" w="sm" len="sm"/>
            <a:tailEnd type="none" w="sm" len="sm"/>
          </a:ln>
        </p:spPr>
      </p:cxnSp>
      <p:sp>
        <p:nvSpPr>
          <p:cNvPr id="3175" name="Google Shape;3175;p171"/>
          <p:cNvSpPr/>
          <p:nvPr/>
        </p:nvSpPr>
        <p:spPr>
          <a:xfrm>
            <a:off x="4481703" y="157734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176" name="Google Shape;3176;p171"/>
          <p:cNvSpPr/>
          <p:nvPr/>
        </p:nvSpPr>
        <p:spPr>
          <a:xfrm>
            <a:off x="4482722" y="21224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177" name="Google Shape;3177;p171"/>
          <p:cNvSpPr/>
          <p:nvPr/>
        </p:nvSpPr>
        <p:spPr>
          <a:xfrm>
            <a:off x="4482722" y="266677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174" name="Google Shape;3174;p171"/>
          <p:cNvSpPr/>
          <p:nvPr/>
        </p:nvSpPr>
        <p:spPr>
          <a:xfrm>
            <a:off x="4482722" y="32111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178" name="Google Shape;3178;p17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179" name="Google Shape;3179;p171"/>
          <p:cNvGrpSpPr/>
          <p:nvPr/>
        </p:nvGrpSpPr>
        <p:grpSpPr>
          <a:xfrm>
            <a:off x="9190200" y="0"/>
            <a:ext cx="2579242" cy="2568339"/>
            <a:chOff x="22170399" y="777240"/>
            <a:chExt cx="6877978" cy="6848903"/>
          </a:xfrm>
        </p:grpSpPr>
        <p:grpSp>
          <p:nvGrpSpPr>
            <p:cNvPr id="3180" name="Google Shape;3180;p171"/>
            <p:cNvGrpSpPr/>
            <p:nvPr/>
          </p:nvGrpSpPr>
          <p:grpSpPr>
            <a:xfrm>
              <a:off x="22170399" y="777240"/>
              <a:ext cx="6877978" cy="6848903"/>
              <a:chOff x="22155159" y="0"/>
              <a:chExt cx="6877978" cy="6848903"/>
            </a:xfrm>
          </p:grpSpPr>
          <p:sp>
            <p:nvSpPr>
              <p:cNvPr id="3181" name="Google Shape;3181;p1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182" name="Google Shape;3182;p1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183" name="Google Shape;3183;p1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184" name="Google Shape;3184;p1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185" name="Google Shape;3185;p1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186" name="Google Shape;3186;p1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187" name="Google Shape;3187;p1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188" name="Google Shape;3188;p1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189" name="Google Shape;3189;p1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190" name="Google Shape;3190;p1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191" name="Google Shape;3191;p1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92" name="Google Shape;3192;p1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93" name="Google Shape;3193;p1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94" name="Google Shape;3194;p1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95" name="Google Shape;3195;p171"/>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6" name="Google Shape;3196;p171"/>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7" name="Google Shape;3197;p171"/>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198" name="Google Shape;3198;p171"/>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37. Linear process (5 steps)">
  <p:cSld name="Linear process (5 steps)">
    <p:spTree>
      <p:nvGrpSpPr>
        <p:cNvPr id="1" name="Shape 3199"/>
        <p:cNvGrpSpPr/>
        <p:nvPr/>
      </p:nvGrpSpPr>
      <p:grpSpPr>
        <a:xfrm>
          <a:off x="0" y="0"/>
          <a:ext cx="0" cy="0"/>
          <a:chOff x="0" y="0"/>
          <a:chExt cx="0" cy="0"/>
        </a:xfrm>
      </p:grpSpPr>
      <p:cxnSp>
        <p:nvCxnSpPr>
          <p:cNvPr id="3200" name="Google Shape;3200;p172"/>
          <p:cNvCxnSpPr>
            <a:endCxn id="3201" idx="4"/>
          </p:cNvCxnSpPr>
          <p:nvPr/>
        </p:nvCxnSpPr>
        <p:spPr>
          <a:xfrm>
            <a:off x="4697072" y="1446734"/>
            <a:ext cx="0" cy="2448900"/>
          </a:xfrm>
          <a:prstGeom prst="straightConnector1">
            <a:avLst/>
          </a:prstGeom>
          <a:noFill/>
          <a:ln w="19050" cap="flat" cmpd="sng">
            <a:solidFill>
              <a:schemeClr val="accent1"/>
            </a:solidFill>
            <a:prstDash val="solid"/>
            <a:round/>
            <a:headEnd type="none" w="sm" len="sm"/>
            <a:tailEnd type="none" w="sm" len="sm"/>
          </a:ln>
        </p:spPr>
      </p:cxnSp>
      <p:sp>
        <p:nvSpPr>
          <p:cNvPr id="3202" name="Google Shape;3202;p172"/>
          <p:cNvSpPr/>
          <p:nvPr/>
        </p:nvSpPr>
        <p:spPr>
          <a:xfrm>
            <a:off x="4482722" y="12895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203" name="Google Shape;3203;p172"/>
          <p:cNvSpPr/>
          <p:nvPr/>
        </p:nvSpPr>
        <p:spPr>
          <a:xfrm>
            <a:off x="4482722" y="18338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204" name="Google Shape;3204;p172"/>
          <p:cNvSpPr/>
          <p:nvPr/>
        </p:nvSpPr>
        <p:spPr>
          <a:xfrm>
            <a:off x="4482722" y="23782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205" name="Google Shape;3205;p172"/>
          <p:cNvSpPr/>
          <p:nvPr/>
        </p:nvSpPr>
        <p:spPr>
          <a:xfrm>
            <a:off x="4482722" y="29225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201" name="Google Shape;3201;p172"/>
          <p:cNvSpPr/>
          <p:nvPr/>
        </p:nvSpPr>
        <p:spPr>
          <a:xfrm>
            <a:off x="4482722" y="34669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3206" name="Google Shape;3206;p17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207" name="Google Shape;3207;p172"/>
          <p:cNvGrpSpPr/>
          <p:nvPr/>
        </p:nvGrpSpPr>
        <p:grpSpPr>
          <a:xfrm>
            <a:off x="9190200" y="0"/>
            <a:ext cx="2579242" cy="2568339"/>
            <a:chOff x="22170399" y="777240"/>
            <a:chExt cx="6877978" cy="6848903"/>
          </a:xfrm>
        </p:grpSpPr>
        <p:grpSp>
          <p:nvGrpSpPr>
            <p:cNvPr id="3208" name="Google Shape;3208;p172"/>
            <p:cNvGrpSpPr/>
            <p:nvPr/>
          </p:nvGrpSpPr>
          <p:grpSpPr>
            <a:xfrm>
              <a:off x="22170399" y="777240"/>
              <a:ext cx="6877978" cy="6848903"/>
              <a:chOff x="22155159" y="0"/>
              <a:chExt cx="6877978" cy="6848903"/>
            </a:xfrm>
          </p:grpSpPr>
          <p:sp>
            <p:nvSpPr>
              <p:cNvPr id="3209" name="Google Shape;3209;p1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10" name="Google Shape;3210;p1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11" name="Google Shape;3211;p1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12" name="Google Shape;3212;p1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213" name="Google Shape;3213;p1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214" name="Google Shape;3214;p1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215" name="Google Shape;3215;p1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216" name="Google Shape;3216;p1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217" name="Google Shape;3217;p1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218" name="Google Shape;3218;p1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219" name="Google Shape;3219;p1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220" name="Google Shape;3220;p1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221" name="Google Shape;3221;p1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222" name="Google Shape;3222;p1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223" name="Google Shape;3223;p172"/>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4" name="Google Shape;3224;p172"/>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5" name="Google Shape;3225;p172"/>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6" name="Google Shape;3226;p172"/>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27" name="Google Shape;3227;p172"/>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38. Linear process (6 steps)">
  <p:cSld name="Linear process (6 steps)">
    <p:spTree>
      <p:nvGrpSpPr>
        <p:cNvPr id="1" name="Shape 3228"/>
        <p:cNvGrpSpPr/>
        <p:nvPr/>
      </p:nvGrpSpPr>
      <p:grpSpPr>
        <a:xfrm>
          <a:off x="0" y="0"/>
          <a:ext cx="0" cy="0"/>
          <a:chOff x="0" y="0"/>
          <a:chExt cx="0" cy="0"/>
        </a:xfrm>
      </p:grpSpPr>
      <p:sp>
        <p:nvSpPr>
          <p:cNvPr id="3229" name="Google Shape;3229;p17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3230" name="Google Shape;3230;p173"/>
          <p:cNvCxnSpPr/>
          <p:nvPr/>
        </p:nvCxnSpPr>
        <p:spPr>
          <a:xfrm>
            <a:off x="4716590" y="1103479"/>
            <a:ext cx="0" cy="2778900"/>
          </a:xfrm>
          <a:prstGeom prst="straightConnector1">
            <a:avLst/>
          </a:prstGeom>
          <a:noFill/>
          <a:ln w="19050" cap="flat" cmpd="sng">
            <a:solidFill>
              <a:schemeClr val="accent1"/>
            </a:solidFill>
            <a:prstDash val="solid"/>
            <a:round/>
            <a:headEnd type="none" w="sm" len="sm"/>
            <a:tailEnd type="none" w="sm" len="sm"/>
          </a:ln>
        </p:spPr>
      </p:cxnSp>
      <p:sp>
        <p:nvSpPr>
          <p:cNvPr id="3231" name="Google Shape;3231;p173"/>
          <p:cNvSpPr/>
          <p:nvPr/>
        </p:nvSpPr>
        <p:spPr>
          <a:xfrm>
            <a:off x="4502277" y="9464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3232" name="Google Shape;3232;p173"/>
          <p:cNvSpPr/>
          <p:nvPr/>
        </p:nvSpPr>
        <p:spPr>
          <a:xfrm>
            <a:off x="4502277" y="14907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3233" name="Google Shape;3233;p173"/>
          <p:cNvSpPr/>
          <p:nvPr/>
        </p:nvSpPr>
        <p:spPr>
          <a:xfrm>
            <a:off x="4502277" y="20351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3234" name="Google Shape;3234;p173"/>
          <p:cNvSpPr/>
          <p:nvPr/>
        </p:nvSpPr>
        <p:spPr>
          <a:xfrm>
            <a:off x="4502277" y="25794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3235" name="Google Shape;3235;p173"/>
          <p:cNvSpPr/>
          <p:nvPr/>
        </p:nvSpPr>
        <p:spPr>
          <a:xfrm>
            <a:off x="4502277" y="31238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3236" name="Google Shape;3236;p173"/>
          <p:cNvSpPr/>
          <p:nvPr/>
        </p:nvSpPr>
        <p:spPr>
          <a:xfrm>
            <a:off x="4502277" y="36681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6</a:t>
            </a:r>
            <a:endParaRPr sz="1400" b="1" i="0" u="none" strike="noStrike" cap="none">
              <a:solidFill>
                <a:schemeClr val="lt1"/>
              </a:solidFill>
              <a:latin typeface="Roboto Mono"/>
              <a:ea typeface="Roboto Mono"/>
              <a:cs typeface="Roboto Mono"/>
              <a:sym typeface="Roboto Mono"/>
            </a:endParaRPr>
          </a:p>
        </p:txBody>
      </p:sp>
      <p:grpSp>
        <p:nvGrpSpPr>
          <p:cNvPr id="3237" name="Google Shape;3237;p173"/>
          <p:cNvGrpSpPr/>
          <p:nvPr/>
        </p:nvGrpSpPr>
        <p:grpSpPr>
          <a:xfrm>
            <a:off x="9190200" y="0"/>
            <a:ext cx="2579242" cy="2568339"/>
            <a:chOff x="22170399" y="777240"/>
            <a:chExt cx="6877978" cy="6848903"/>
          </a:xfrm>
        </p:grpSpPr>
        <p:grpSp>
          <p:nvGrpSpPr>
            <p:cNvPr id="3238" name="Google Shape;3238;p173"/>
            <p:cNvGrpSpPr/>
            <p:nvPr/>
          </p:nvGrpSpPr>
          <p:grpSpPr>
            <a:xfrm>
              <a:off x="22170399" y="777240"/>
              <a:ext cx="6877978" cy="6848903"/>
              <a:chOff x="22155159" y="0"/>
              <a:chExt cx="6877978" cy="6848903"/>
            </a:xfrm>
          </p:grpSpPr>
          <p:sp>
            <p:nvSpPr>
              <p:cNvPr id="3239" name="Google Shape;3239;p1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40" name="Google Shape;3240;p1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41" name="Google Shape;3241;p1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42" name="Google Shape;3242;p1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243" name="Google Shape;3243;p1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244" name="Google Shape;3244;p1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245" name="Google Shape;3245;p1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246" name="Google Shape;3246;p1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247" name="Google Shape;3247;p1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248" name="Google Shape;3248;p1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249" name="Google Shape;3249;p1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250" name="Google Shape;3250;p1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251" name="Google Shape;3251;p1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252" name="Google Shape;3252;p1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253" name="Google Shape;3253;p173"/>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4" name="Google Shape;3254;p173"/>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5" name="Google Shape;3255;p173"/>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6" name="Google Shape;3256;p173"/>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7" name="Google Shape;3257;p173"/>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58" name="Google Shape;3258;p173"/>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39. Linear checklist (4 marks)">
  <p:cSld name="Linear checklist (4 marks)">
    <p:spTree>
      <p:nvGrpSpPr>
        <p:cNvPr id="1" name="Shape 3259"/>
        <p:cNvGrpSpPr/>
        <p:nvPr/>
      </p:nvGrpSpPr>
      <p:grpSpPr>
        <a:xfrm>
          <a:off x="0" y="0"/>
          <a:ext cx="0" cy="0"/>
          <a:chOff x="0" y="0"/>
          <a:chExt cx="0" cy="0"/>
        </a:xfrm>
      </p:grpSpPr>
      <p:cxnSp>
        <p:nvCxnSpPr>
          <p:cNvPr id="3260" name="Google Shape;3260;p174"/>
          <p:cNvCxnSpPr/>
          <p:nvPr/>
        </p:nvCxnSpPr>
        <p:spPr>
          <a:xfrm>
            <a:off x="4716590" y="1743978"/>
            <a:ext cx="0" cy="1749300"/>
          </a:xfrm>
          <a:prstGeom prst="straightConnector1">
            <a:avLst/>
          </a:prstGeom>
          <a:noFill/>
          <a:ln w="19050" cap="flat" cmpd="sng">
            <a:solidFill>
              <a:schemeClr val="accent3"/>
            </a:solidFill>
            <a:prstDash val="solid"/>
            <a:round/>
            <a:headEnd type="none" w="sm" len="sm"/>
            <a:tailEnd type="none" w="sm" len="sm"/>
          </a:ln>
        </p:spPr>
      </p:cxnSp>
      <p:grpSp>
        <p:nvGrpSpPr>
          <p:cNvPr id="3261" name="Google Shape;3261;p174"/>
          <p:cNvGrpSpPr/>
          <p:nvPr/>
        </p:nvGrpSpPr>
        <p:grpSpPr>
          <a:xfrm>
            <a:off x="4502277" y="1577340"/>
            <a:ext cx="428700" cy="2061750"/>
            <a:chOff x="4502277" y="1577340"/>
            <a:chExt cx="428700" cy="2061750"/>
          </a:xfrm>
        </p:grpSpPr>
        <p:sp>
          <p:nvSpPr>
            <p:cNvPr id="3262" name="Google Shape;3262;p17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3" name="Google Shape;3263;p17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4" name="Google Shape;3264;p17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65" name="Google Shape;3265;p17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266" name="Google Shape;3266;p17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3267" name="Google Shape;3267;p17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3268" name="Google Shape;3268;p17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3269" name="Google Shape;3269;p17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3270" name="Google Shape;3270;p17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71" name="Google Shape;3271;p174"/>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2" name="Google Shape;3272;p174"/>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3" name="Google Shape;3273;p174"/>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74" name="Google Shape;3274;p174"/>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40. Linear checklist (5 marks)">
  <p:cSld name="Linear checklist (5 marks)">
    <p:spTree>
      <p:nvGrpSpPr>
        <p:cNvPr id="1" name="Shape 3275"/>
        <p:cNvGrpSpPr/>
        <p:nvPr/>
      </p:nvGrpSpPr>
      <p:grpSpPr>
        <a:xfrm>
          <a:off x="0" y="0"/>
          <a:ext cx="0" cy="0"/>
          <a:chOff x="0" y="0"/>
          <a:chExt cx="0" cy="0"/>
        </a:xfrm>
      </p:grpSpPr>
      <p:grpSp>
        <p:nvGrpSpPr>
          <p:cNvPr id="3276" name="Google Shape;3276;p175"/>
          <p:cNvGrpSpPr/>
          <p:nvPr/>
        </p:nvGrpSpPr>
        <p:grpSpPr>
          <a:xfrm>
            <a:off x="4502277" y="1271872"/>
            <a:ext cx="428700" cy="2606100"/>
            <a:chOff x="4502277" y="1271873"/>
            <a:chExt cx="428700" cy="2606100"/>
          </a:xfrm>
        </p:grpSpPr>
        <p:cxnSp>
          <p:nvCxnSpPr>
            <p:cNvPr id="3277" name="Google Shape;3277;p175"/>
            <p:cNvCxnSpPr>
              <a:endCxn id="3278"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3279" name="Google Shape;3279;p17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0" name="Google Shape;3280;p17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1" name="Google Shape;3281;p17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82" name="Google Shape;3282;p175"/>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278" name="Google Shape;3278;p17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283" name="Google Shape;3283;p17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3284" name="Google Shape;3284;p17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3285" name="Google Shape;3285;p17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3286" name="Google Shape;3286;p17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3287" name="Google Shape;3287;p17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3288" name="Google Shape;3288;p17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89" name="Google Shape;3289;p175"/>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0" name="Google Shape;3290;p175"/>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1" name="Google Shape;3291;p175"/>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2" name="Google Shape;3292;p175"/>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293" name="Google Shape;3293;p175"/>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41. Title with three statements">
  <p:cSld name="Title with three statements">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801257" y="475517"/>
            <a:ext cx="7115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96" name="Google Shape;3296;p176"/>
          <p:cNvSpPr/>
          <p:nvPr/>
        </p:nvSpPr>
        <p:spPr>
          <a:xfrm>
            <a:off x="801257" y="1697503"/>
            <a:ext cx="2229000" cy="22290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297" name="Google Shape;3297;p176"/>
          <p:cNvSpPr/>
          <p:nvPr/>
        </p:nvSpPr>
        <p:spPr>
          <a:xfrm>
            <a:off x="3462338" y="1697503"/>
            <a:ext cx="2229000" cy="22290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298" name="Google Shape;3298;p176"/>
          <p:cNvSpPr/>
          <p:nvPr/>
        </p:nvSpPr>
        <p:spPr>
          <a:xfrm>
            <a:off x="6125622" y="1697503"/>
            <a:ext cx="2229000" cy="22290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299" name="Google Shape;3299;p176"/>
          <p:cNvGrpSpPr/>
          <p:nvPr/>
        </p:nvGrpSpPr>
        <p:grpSpPr>
          <a:xfrm>
            <a:off x="9190200" y="0"/>
            <a:ext cx="2579242" cy="2568339"/>
            <a:chOff x="22170399" y="777240"/>
            <a:chExt cx="6877978" cy="6848903"/>
          </a:xfrm>
        </p:grpSpPr>
        <p:grpSp>
          <p:nvGrpSpPr>
            <p:cNvPr id="3300" name="Google Shape;3300;p176"/>
            <p:cNvGrpSpPr/>
            <p:nvPr/>
          </p:nvGrpSpPr>
          <p:grpSpPr>
            <a:xfrm>
              <a:off x="22170399" y="777240"/>
              <a:ext cx="6877978" cy="6848903"/>
              <a:chOff x="22155159" y="0"/>
              <a:chExt cx="6877978" cy="6848903"/>
            </a:xfrm>
          </p:grpSpPr>
          <p:sp>
            <p:nvSpPr>
              <p:cNvPr id="3301" name="Google Shape;3301;p1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02" name="Google Shape;3302;p1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03" name="Google Shape;3303;p1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04" name="Google Shape;3304;p1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05" name="Google Shape;3305;p1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06" name="Google Shape;3306;p1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07" name="Google Shape;3307;p1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08" name="Google Shape;3308;p1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09" name="Google Shape;3309;p1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10" name="Google Shape;3310;p1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11" name="Google Shape;3311;p1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12" name="Google Shape;3312;p1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13" name="Google Shape;3313;p1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14" name="Google Shape;3314;p1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15" name="Google Shape;3315;p176"/>
          <p:cNvSpPr txBox="1">
            <a:spLocks noGrp="1"/>
          </p:cNvSpPr>
          <p:nvPr>
            <p:ph type="subTitle" idx="1"/>
          </p:nvPr>
        </p:nvSpPr>
        <p:spPr>
          <a:xfrm>
            <a:off x="10332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16" name="Google Shape;3316;p176"/>
          <p:cNvSpPr txBox="1">
            <a:spLocks noGrp="1"/>
          </p:cNvSpPr>
          <p:nvPr>
            <p:ph type="subTitle" idx="2"/>
          </p:nvPr>
        </p:nvSpPr>
        <p:spPr>
          <a:xfrm>
            <a:off x="10332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17" name="Google Shape;3317;p176"/>
          <p:cNvSpPr txBox="1">
            <a:spLocks noGrp="1"/>
          </p:cNvSpPr>
          <p:nvPr>
            <p:ph type="subTitle" idx="3"/>
          </p:nvPr>
        </p:nvSpPr>
        <p:spPr>
          <a:xfrm>
            <a:off x="3700050"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18" name="Google Shape;3318;p176"/>
          <p:cNvSpPr txBox="1">
            <a:spLocks noGrp="1"/>
          </p:cNvSpPr>
          <p:nvPr>
            <p:ph type="subTitle" idx="4"/>
          </p:nvPr>
        </p:nvSpPr>
        <p:spPr>
          <a:xfrm>
            <a:off x="3700060"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19" name="Google Shape;3319;p176"/>
          <p:cNvSpPr txBox="1">
            <a:spLocks noGrp="1"/>
          </p:cNvSpPr>
          <p:nvPr>
            <p:ph type="subTitle" idx="5"/>
          </p:nvPr>
        </p:nvSpPr>
        <p:spPr>
          <a:xfrm>
            <a:off x="63646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20" name="Google Shape;3320;p176"/>
          <p:cNvSpPr txBox="1">
            <a:spLocks noGrp="1"/>
          </p:cNvSpPr>
          <p:nvPr>
            <p:ph type="subTitle" idx="6"/>
          </p:nvPr>
        </p:nvSpPr>
        <p:spPr>
          <a:xfrm>
            <a:off x="63646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42. Two photos, two statements 1">
  <p:cSld name="Two photos, two statements_1">
    <p:spTree>
      <p:nvGrpSpPr>
        <p:cNvPr id="1" name="Shape 3321"/>
        <p:cNvGrpSpPr/>
        <p:nvPr/>
      </p:nvGrpSpPr>
      <p:grpSpPr>
        <a:xfrm>
          <a:off x="0" y="0"/>
          <a:ext cx="0" cy="0"/>
          <a:chOff x="0" y="0"/>
          <a:chExt cx="0" cy="0"/>
        </a:xfrm>
      </p:grpSpPr>
      <p:sp>
        <p:nvSpPr>
          <p:cNvPr id="3322" name="Google Shape;3322;p177"/>
          <p:cNvSpPr/>
          <p:nvPr/>
        </p:nvSpPr>
        <p:spPr>
          <a:xfrm>
            <a:off x="6455709"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23" name="Google Shape;3323;p177"/>
          <p:cNvSpPr/>
          <p:nvPr/>
        </p:nvSpPr>
        <p:spPr>
          <a:xfrm>
            <a:off x="6455709" y="259634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324" name="Google Shape;3324;p177"/>
          <p:cNvGrpSpPr/>
          <p:nvPr/>
        </p:nvGrpSpPr>
        <p:grpSpPr>
          <a:xfrm>
            <a:off x="9190200" y="0"/>
            <a:ext cx="2579242" cy="2568339"/>
            <a:chOff x="22170399" y="777240"/>
            <a:chExt cx="6877978" cy="6848903"/>
          </a:xfrm>
        </p:grpSpPr>
        <p:grpSp>
          <p:nvGrpSpPr>
            <p:cNvPr id="3325" name="Google Shape;3325;p177"/>
            <p:cNvGrpSpPr/>
            <p:nvPr/>
          </p:nvGrpSpPr>
          <p:grpSpPr>
            <a:xfrm>
              <a:off x="22170399" y="777240"/>
              <a:ext cx="6877978" cy="6848903"/>
              <a:chOff x="22155159" y="0"/>
              <a:chExt cx="6877978" cy="6848903"/>
            </a:xfrm>
          </p:grpSpPr>
          <p:sp>
            <p:nvSpPr>
              <p:cNvPr id="3326" name="Google Shape;3326;p1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27" name="Google Shape;3327;p1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28" name="Google Shape;3328;p1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29" name="Google Shape;3329;p1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30" name="Google Shape;3330;p1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31" name="Google Shape;3331;p1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32" name="Google Shape;3332;p1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33" name="Google Shape;3333;p1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34" name="Google Shape;3334;p1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35" name="Google Shape;3335;p1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36" name="Google Shape;3336;p1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37" name="Google Shape;3337;p1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38" name="Google Shape;3338;p1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39" name="Google Shape;3339;p1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40" name="Google Shape;3340;p177"/>
          <p:cNvSpPr txBox="1">
            <a:spLocks noGrp="1"/>
          </p:cNvSpPr>
          <p:nvPr>
            <p:ph type="subTitle" idx="1"/>
          </p:nvPr>
        </p:nvSpPr>
        <p:spPr>
          <a:xfrm>
            <a:off x="66923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1" name="Google Shape;3341;p177"/>
          <p:cNvSpPr txBox="1">
            <a:spLocks noGrp="1"/>
          </p:cNvSpPr>
          <p:nvPr>
            <p:ph type="subTitle" idx="2"/>
          </p:nvPr>
        </p:nvSpPr>
        <p:spPr>
          <a:xfrm>
            <a:off x="66923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2" name="Google Shape;3342;p177"/>
          <p:cNvSpPr txBox="1">
            <a:spLocks noGrp="1"/>
          </p:cNvSpPr>
          <p:nvPr>
            <p:ph type="subTitle" idx="3"/>
          </p:nvPr>
        </p:nvSpPr>
        <p:spPr>
          <a:xfrm>
            <a:off x="66923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3" name="Google Shape;3343;p177"/>
          <p:cNvSpPr txBox="1">
            <a:spLocks noGrp="1"/>
          </p:cNvSpPr>
          <p:nvPr>
            <p:ph type="subTitle" idx="4"/>
          </p:nvPr>
        </p:nvSpPr>
        <p:spPr>
          <a:xfrm>
            <a:off x="66923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4" name="Google Shape;3344;p177"/>
          <p:cNvSpPr/>
          <p:nvPr/>
        </p:nvSpPr>
        <p:spPr>
          <a:xfrm>
            <a:off x="4003484"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45" name="Google Shape;3345;p177"/>
          <p:cNvSpPr/>
          <p:nvPr/>
        </p:nvSpPr>
        <p:spPr>
          <a:xfrm>
            <a:off x="4003484" y="259634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46" name="Google Shape;3346;p177"/>
          <p:cNvSpPr txBox="1">
            <a:spLocks noGrp="1"/>
          </p:cNvSpPr>
          <p:nvPr>
            <p:ph type="subTitle" idx="5"/>
          </p:nvPr>
        </p:nvSpPr>
        <p:spPr>
          <a:xfrm>
            <a:off x="4240100"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7" name="Google Shape;3347;p177"/>
          <p:cNvSpPr txBox="1">
            <a:spLocks noGrp="1"/>
          </p:cNvSpPr>
          <p:nvPr>
            <p:ph type="subTitle" idx="6"/>
          </p:nvPr>
        </p:nvSpPr>
        <p:spPr>
          <a:xfrm>
            <a:off x="4240097"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48" name="Google Shape;3348;p177"/>
          <p:cNvSpPr txBox="1">
            <a:spLocks noGrp="1"/>
          </p:cNvSpPr>
          <p:nvPr>
            <p:ph type="subTitle" idx="7"/>
          </p:nvPr>
        </p:nvSpPr>
        <p:spPr>
          <a:xfrm>
            <a:off x="4240100"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49" name="Google Shape;3349;p177"/>
          <p:cNvSpPr txBox="1">
            <a:spLocks noGrp="1"/>
          </p:cNvSpPr>
          <p:nvPr>
            <p:ph type="subTitle" idx="8"/>
          </p:nvPr>
        </p:nvSpPr>
        <p:spPr>
          <a:xfrm>
            <a:off x="4240097"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50" name="Google Shape;3350;p177"/>
          <p:cNvSpPr txBox="1">
            <a:spLocks noGrp="1"/>
          </p:cNvSpPr>
          <p:nvPr>
            <p:ph type="title"/>
          </p:nvPr>
        </p:nvSpPr>
        <p:spPr>
          <a:xfrm>
            <a:off x="497829" y="2136000"/>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43. Two photos, two statements">
  <p:cSld name="Two photos, two statements">
    <p:spTree>
      <p:nvGrpSpPr>
        <p:cNvPr id="1" name="Shape 3351"/>
        <p:cNvGrpSpPr/>
        <p:nvPr/>
      </p:nvGrpSpPr>
      <p:grpSpPr>
        <a:xfrm>
          <a:off x="0" y="0"/>
          <a:ext cx="0" cy="0"/>
          <a:chOff x="0" y="0"/>
          <a:chExt cx="0" cy="0"/>
        </a:xfrm>
      </p:grpSpPr>
      <p:pic>
        <p:nvPicPr>
          <p:cNvPr id="3352" name="Google Shape;3352;p178"/>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3353" name="Google Shape;3353;p178"/>
          <p:cNvSpPr>
            <a:spLocks noGrp="1"/>
          </p:cNvSpPr>
          <p:nvPr>
            <p:ph type="pic" idx="2"/>
          </p:nvPr>
        </p:nvSpPr>
        <p:spPr>
          <a:xfrm>
            <a:off x="2217084" y="258199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354" name="Google Shape;3354;p178"/>
          <p:cNvSpPr>
            <a:spLocks noGrp="1"/>
          </p:cNvSpPr>
          <p:nvPr>
            <p:ph type="pic" idx="3"/>
          </p:nvPr>
        </p:nvSpPr>
        <p:spPr>
          <a:xfrm>
            <a:off x="2217084" y="482203"/>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3355" name="Google Shape;3355;p178"/>
          <p:cNvSpPr/>
          <p:nvPr/>
        </p:nvSpPr>
        <p:spPr>
          <a:xfrm>
            <a:off x="4703109" y="482203"/>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3356" name="Google Shape;3356;p178"/>
          <p:cNvSpPr/>
          <p:nvPr/>
        </p:nvSpPr>
        <p:spPr>
          <a:xfrm>
            <a:off x="4703109" y="2596343"/>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3357" name="Google Shape;3357;p178"/>
          <p:cNvGrpSpPr/>
          <p:nvPr/>
        </p:nvGrpSpPr>
        <p:grpSpPr>
          <a:xfrm>
            <a:off x="9190200" y="0"/>
            <a:ext cx="2579242" cy="2568339"/>
            <a:chOff x="22170399" y="777240"/>
            <a:chExt cx="6877978" cy="6848903"/>
          </a:xfrm>
        </p:grpSpPr>
        <p:grpSp>
          <p:nvGrpSpPr>
            <p:cNvPr id="3358" name="Google Shape;3358;p178"/>
            <p:cNvGrpSpPr/>
            <p:nvPr/>
          </p:nvGrpSpPr>
          <p:grpSpPr>
            <a:xfrm>
              <a:off x="22170399" y="777240"/>
              <a:ext cx="6877978" cy="6848903"/>
              <a:chOff x="22155159" y="0"/>
              <a:chExt cx="6877978" cy="6848903"/>
            </a:xfrm>
          </p:grpSpPr>
          <p:sp>
            <p:nvSpPr>
              <p:cNvPr id="3359" name="Google Shape;3359;p1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60" name="Google Shape;3360;p1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61" name="Google Shape;3361;p1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62" name="Google Shape;3362;p1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63" name="Google Shape;3363;p1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64" name="Google Shape;3364;p1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65" name="Google Shape;3365;p1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66" name="Google Shape;3366;p1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67" name="Google Shape;3367;p1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68" name="Google Shape;3368;p1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69" name="Google Shape;3369;p1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70" name="Google Shape;3370;p1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71" name="Google Shape;3371;p1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72" name="Google Shape;3372;p1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73" name="Google Shape;3373;p178"/>
          <p:cNvSpPr txBox="1">
            <a:spLocks noGrp="1"/>
          </p:cNvSpPr>
          <p:nvPr>
            <p:ph type="subTitle" idx="1"/>
          </p:nvPr>
        </p:nvSpPr>
        <p:spPr>
          <a:xfrm>
            <a:off x="49397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74" name="Google Shape;3374;p178"/>
          <p:cNvSpPr txBox="1">
            <a:spLocks noGrp="1"/>
          </p:cNvSpPr>
          <p:nvPr>
            <p:ph type="subTitle" idx="4"/>
          </p:nvPr>
        </p:nvSpPr>
        <p:spPr>
          <a:xfrm>
            <a:off x="49397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75" name="Google Shape;3375;p178"/>
          <p:cNvSpPr txBox="1">
            <a:spLocks noGrp="1"/>
          </p:cNvSpPr>
          <p:nvPr>
            <p:ph type="subTitle" idx="5"/>
          </p:nvPr>
        </p:nvSpPr>
        <p:spPr>
          <a:xfrm>
            <a:off x="49397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76" name="Google Shape;3376;p178"/>
          <p:cNvSpPr txBox="1">
            <a:spLocks noGrp="1"/>
          </p:cNvSpPr>
          <p:nvPr>
            <p:ph type="subTitle" idx="6"/>
          </p:nvPr>
        </p:nvSpPr>
        <p:spPr>
          <a:xfrm>
            <a:off x="49397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44. One photo, one statement with title">
  <p:cSld name="One photo, two statements_1_1">
    <p:spTree>
      <p:nvGrpSpPr>
        <p:cNvPr id="1" name="Shape 3377"/>
        <p:cNvGrpSpPr/>
        <p:nvPr/>
      </p:nvGrpSpPr>
      <p:grpSpPr>
        <a:xfrm>
          <a:off x="0" y="0"/>
          <a:ext cx="0" cy="0"/>
          <a:chOff x="0" y="0"/>
          <a:chExt cx="0" cy="0"/>
        </a:xfrm>
      </p:grpSpPr>
      <p:pic>
        <p:nvPicPr>
          <p:cNvPr id="3378" name="Google Shape;3378;p179"/>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3379" name="Google Shape;3379;p179"/>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380" name="Google Shape;3380;p179"/>
          <p:cNvGrpSpPr/>
          <p:nvPr/>
        </p:nvGrpSpPr>
        <p:grpSpPr>
          <a:xfrm>
            <a:off x="9190200" y="0"/>
            <a:ext cx="2579242" cy="2568339"/>
            <a:chOff x="22170399" y="777240"/>
            <a:chExt cx="6877978" cy="6848903"/>
          </a:xfrm>
        </p:grpSpPr>
        <p:grpSp>
          <p:nvGrpSpPr>
            <p:cNvPr id="3381" name="Google Shape;3381;p179"/>
            <p:cNvGrpSpPr/>
            <p:nvPr/>
          </p:nvGrpSpPr>
          <p:grpSpPr>
            <a:xfrm>
              <a:off x="22170399" y="777240"/>
              <a:ext cx="6877978" cy="6848903"/>
              <a:chOff x="22155159" y="0"/>
              <a:chExt cx="6877978" cy="6848903"/>
            </a:xfrm>
          </p:grpSpPr>
          <p:sp>
            <p:nvSpPr>
              <p:cNvPr id="3382" name="Google Shape;3382;p1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383" name="Google Shape;3383;p1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384" name="Google Shape;3384;p1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385" name="Google Shape;3385;p1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86" name="Google Shape;3386;p1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87" name="Google Shape;3387;p1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88" name="Google Shape;3388;p1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89" name="Google Shape;3389;p1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90" name="Google Shape;3390;p1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91" name="Google Shape;3391;p1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92" name="Google Shape;3392;p1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93" name="Google Shape;3393;p1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94" name="Google Shape;3394;p1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95" name="Google Shape;3395;p1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396" name="Google Shape;3396;p179"/>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397" name="Google Shape;3397;p179"/>
          <p:cNvSpPr txBox="1">
            <a:spLocks noGrp="1"/>
          </p:cNvSpPr>
          <p:nvPr>
            <p:ph type="subTitle" idx="3"/>
          </p:nvPr>
        </p:nvSpPr>
        <p:spPr>
          <a:xfrm>
            <a:off x="5343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98" name="Google Shape;3398;p179"/>
          <p:cNvSpPr txBox="1">
            <a:spLocks noGrp="1"/>
          </p:cNvSpPr>
          <p:nvPr>
            <p:ph type="title"/>
          </p:nvPr>
        </p:nvSpPr>
        <p:spPr>
          <a:xfrm>
            <a:off x="5356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46. One photo, two statements">
  <p:cSld name="One photo, two statements">
    <p:spTree>
      <p:nvGrpSpPr>
        <p:cNvPr id="1" name="Shape 3421"/>
        <p:cNvGrpSpPr/>
        <p:nvPr/>
      </p:nvGrpSpPr>
      <p:grpSpPr>
        <a:xfrm>
          <a:off x="0" y="0"/>
          <a:ext cx="0" cy="0"/>
          <a:chOff x="0" y="0"/>
          <a:chExt cx="0" cy="0"/>
        </a:xfrm>
      </p:grpSpPr>
      <p:pic>
        <p:nvPicPr>
          <p:cNvPr id="3422" name="Google Shape;3422;p18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3423" name="Google Shape;3423;p181"/>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24" name="Google Shape;3424;p181"/>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25" name="Google Shape;3425;p18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426" name="Google Shape;3426;p181"/>
          <p:cNvGrpSpPr/>
          <p:nvPr/>
        </p:nvGrpSpPr>
        <p:grpSpPr>
          <a:xfrm>
            <a:off x="9190200" y="0"/>
            <a:ext cx="2579242" cy="2568339"/>
            <a:chOff x="22170399" y="777240"/>
            <a:chExt cx="6877978" cy="6848903"/>
          </a:xfrm>
        </p:grpSpPr>
        <p:grpSp>
          <p:nvGrpSpPr>
            <p:cNvPr id="3427" name="Google Shape;3427;p181"/>
            <p:cNvGrpSpPr/>
            <p:nvPr/>
          </p:nvGrpSpPr>
          <p:grpSpPr>
            <a:xfrm>
              <a:off x="22170399" y="777240"/>
              <a:ext cx="6877978" cy="6848903"/>
              <a:chOff x="22155159" y="0"/>
              <a:chExt cx="6877978" cy="6848903"/>
            </a:xfrm>
          </p:grpSpPr>
          <p:sp>
            <p:nvSpPr>
              <p:cNvPr id="3428" name="Google Shape;3428;p1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29" name="Google Shape;3429;p1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30" name="Google Shape;3430;p1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31" name="Google Shape;3431;p1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32" name="Google Shape;3432;p1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33" name="Google Shape;3433;p1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34" name="Google Shape;3434;p1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35" name="Google Shape;3435;p1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36" name="Google Shape;3436;p1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37" name="Google Shape;3437;p1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38" name="Google Shape;3438;p1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39" name="Google Shape;3439;p1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40" name="Google Shape;3440;p1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41" name="Google Shape;3441;p1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42" name="Google Shape;3442;p181"/>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43" name="Google Shape;3443;p18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44" name="Google Shape;3444;p181"/>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45" name="Google Shape;3445;p181"/>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Two Speakers_3">
  <p:cSld name="2 Speakers_3">
    <p:bg>
      <p:bgPr>
        <a:gradFill>
          <a:gsLst>
            <a:gs pos="0">
              <a:srgbClr val="6E40C9"/>
            </a:gs>
            <a:gs pos="54000">
              <a:srgbClr val="8959E0"/>
            </a:gs>
            <a:gs pos="100000">
              <a:srgbClr val="A371F7"/>
            </a:gs>
          </a:gsLst>
          <a:lin ang="18900000" scaled="0"/>
        </a:gradFill>
        <a:effectLst/>
      </p:bgPr>
    </p:bg>
    <p:spTree>
      <p:nvGrpSpPr>
        <p:cNvPr id="1" name="Shape 155"/>
        <p:cNvGrpSpPr/>
        <p:nvPr/>
      </p:nvGrpSpPr>
      <p:grpSpPr>
        <a:xfrm>
          <a:off x="0" y="0"/>
          <a:ext cx="0" cy="0"/>
          <a:chOff x="0" y="0"/>
          <a:chExt cx="0" cy="0"/>
        </a:xfrm>
      </p:grpSpPr>
      <p:sp>
        <p:nvSpPr>
          <p:cNvPr id="156" name="Google Shape;156;p18"/>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57" name="Google Shape;157;p18"/>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58" name="Google Shape;158;p18"/>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59" name="Google Shape;159;p18"/>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18"/>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1" name="Google Shape;161;p18"/>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2" name="Google Shape;162;p18"/>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8"/>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4" name="Google Shape;164;p18"/>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65" name="Google Shape;165;p18"/>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47. Three photos, three statements">
  <p:cSld name="Three photos, three statements">
    <p:spTree>
      <p:nvGrpSpPr>
        <p:cNvPr id="1" name="Shape 3446"/>
        <p:cNvGrpSpPr/>
        <p:nvPr/>
      </p:nvGrpSpPr>
      <p:grpSpPr>
        <a:xfrm>
          <a:off x="0" y="0"/>
          <a:ext cx="0" cy="0"/>
          <a:chOff x="0" y="0"/>
          <a:chExt cx="0" cy="0"/>
        </a:xfrm>
      </p:grpSpPr>
      <p:sp>
        <p:nvSpPr>
          <p:cNvPr id="3447" name="Google Shape;3447;p182"/>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448" name="Google Shape;3448;p182"/>
          <p:cNvPicPr preferRelativeResize="0"/>
          <p:nvPr/>
        </p:nvPicPr>
        <p:blipFill rotWithShape="1">
          <a:blip r:embed="rId2">
            <a:alphaModFix/>
          </a:blip>
          <a:srcRect/>
          <a:stretch/>
        </p:blipFill>
        <p:spPr>
          <a:xfrm>
            <a:off x="5455954" y="-947496"/>
            <a:ext cx="4118119" cy="4118119"/>
          </a:xfrm>
          <a:prstGeom prst="rect">
            <a:avLst/>
          </a:prstGeom>
          <a:noFill/>
          <a:ln>
            <a:noFill/>
          </a:ln>
        </p:spPr>
      </p:pic>
      <p:sp>
        <p:nvSpPr>
          <p:cNvPr id="3449" name="Google Shape;3449;p182"/>
          <p:cNvSpPr>
            <a:spLocks noGrp="1"/>
          </p:cNvSpPr>
          <p:nvPr>
            <p:ph type="pic" idx="2"/>
          </p:nvPr>
        </p:nvSpPr>
        <p:spPr>
          <a:xfrm>
            <a:off x="809868"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0" name="Google Shape;3450;p182"/>
          <p:cNvSpPr>
            <a:spLocks noGrp="1"/>
          </p:cNvSpPr>
          <p:nvPr>
            <p:ph type="pic" idx="3"/>
          </p:nvPr>
        </p:nvSpPr>
        <p:spPr>
          <a:xfrm>
            <a:off x="3457575"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1" name="Google Shape;3451;p182"/>
          <p:cNvSpPr>
            <a:spLocks noGrp="1"/>
          </p:cNvSpPr>
          <p:nvPr>
            <p:ph type="pic" idx="4"/>
          </p:nvPr>
        </p:nvSpPr>
        <p:spPr>
          <a:xfrm>
            <a:off x="6105282" y="667753"/>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2" name="Google Shape;3452;p182"/>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53" name="Google Shape;3453;p182"/>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454" name="Google Shape;3454;p182"/>
          <p:cNvGrpSpPr/>
          <p:nvPr/>
        </p:nvGrpSpPr>
        <p:grpSpPr>
          <a:xfrm>
            <a:off x="9190200" y="0"/>
            <a:ext cx="2579242" cy="2568339"/>
            <a:chOff x="22170399" y="777240"/>
            <a:chExt cx="6877978" cy="6848903"/>
          </a:xfrm>
        </p:grpSpPr>
        <p:grpSp>
          <p:nvGrpSpPr>
            <p:cNvPr id="3455" name="Google Shape;3455;p182"/>
            <p:cNvGrpSpPr/>
            <p:nvPr/>
          </p:nvGrpSpPr>
          <p:grpSpPr>
            <a:xfrm>
              <a:off x="22170399" y="777240"/>
              <a:ext cx="6877978" cy="6848903"/>
              <a:chOff x="22155159" y="0"/>
              <a:chExt cx="6877978" cy="6848903"/>
            </a:xfrm>
          </p:grpSpPr>
          <p:sp>
            <p:nvSpPr>
              <p:cNvPr id="3456" name="Google Shape;3456;p1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57" name="Google Shape;3457;p1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58" name="Google Shape;3458;p1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59" name="Google Shape;3459;p1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60" name="Google Shape;3460;p1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61" name="Google Shape;3461;p1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62" name="Google Shape;3462;p1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63" name="Google Shape;3463;p1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64" name="Google Shape;3464;p1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65" name="Google Shape;3465;p1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66" name="Google Shape;3466;p1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67" name="Google Shape;3467;p1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68" name="Google Shape;3468;p1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69" name="Google Shape;3469;p1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70" name="Google Shape;3470;p182"/>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1" name="Google Shape;3471;p182"/>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72" name="Google Shape;3472;p182"/>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3" name="Google Shape;3473;p182"/>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74" name="Google Shape;3474;p182"/>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5" name="Google Shape;3475;p182"/>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48. Three photos, three statements, title">
  <p:cSld name="Three photos, three statements, title">
    <p:spTree>
      <p:nvGrpSpPr>
        <p:cNvPr id="1" name="Shape 3476"/>
        <p:cNvGrpSpPr/>
        <p:nvPr/>
      </p:nvGrpSpPr>
      <p:grpSpPr>
        <a:xfrm>
          <a:off x="0" y="0"/>
          <a:ext cx="0" cy="0"/>
          <a:chOff x="0" y="0"/>
          <a:chExt cx="0" cy="0"/>
        </a:xfrm>
      </p:grpSpPr>
      <p:sp>
        <p:nvSpPr>
          <p:cNvPr id="3477" name="Google Shape;3477;p183"/>
          <p:cNvSpPr>
            <a:spLocks noGrp="1"/>
          </p:cNvSpPr>
          <p:nvPr>
            <p:ph type="pic" idx="2"/>
          </p:nvPr>
        </p:nvSpPr>
        <p:spPr>
          <a:xfrm>
            <a:off x="809868"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8" name="Google Shape;3478;p183"/>
          <p:cNvSpPr>
            <a:spLocks noGrp="1"/>
          </p:cNvSpPr>
          <p:nvPr>
            <p:ph type="pic" idx="3"/>
          </p:nvPr>
        </p:nvSpPr>
        <p:spPr>
          <a:xfrm>
            <a:off x="3457575"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9" name="Google Shape;3479;p183"/>
          <p:cNvSpPr>
            <a:spLocks noGrp="1"/>
          </p:cNvSpPr>
          <p:nvPr>
            <p:ph type="pic" idx="4"/>
          </p:nvPr>
        </p:nvSpPr>
        <p:spPr>
          <a:xfrm>
            <a:off x="6105282" y="1299621"/>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80" name="Google Shape;3480;p183"/>
          <p:cNvSpPr txBox="1">
            <a:spLocks noGrp="1"/>
          </p:cNvSpPr>
          <p:nvPr>
            <p:ph type="title"/>
          </p:nvPr>
        </p:nvSpPr>
        <p:spPr>
          <a:xfrm>
            <a:off x="809868" y="277033"/>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3481" name="Google Shape;3481;p183"/>
          <p:cNvGrpSpPr/>
          <p:nvPr/>
        </p:nvGrpSpPr>
        <p:grpSpPr>
          <a:xfrm>
            <a:off x="9190200" y="0"/>
            <a:ext cx="2579242" cy="2568339"/>
            <a:chOff x="22170399" y="777240"/>
            <a:chExt cx="6877978" cy="6848903"/>
          </a:xfrm>
        </p:grpSpPr>
        <p:grpSp>
          <p:nvGrpSpPr>
            <p:cNvPr id="3482" name="Google Shape;3482;p183"/>
            <p:cNvGrpSpPr/>
            <p:nvPr/>
          </p:nvGrpSpPr>
          <p:grpSpPr>
            <a:xfrm>
              <a:off x="22170399" y="777240"/>
              <a:ext cx="6877978" cy="6848903"/>
              <a:chOff x="22155159" y="0"/>
              <a:chExt cx="6877978" cy="6848903"/>
            </a:xfrm>
          </p:grpSpPr>
          <p:sp>
            <p:nvSpPr>
              <p:cNvPr id="3483" name="Google Shape;3483;p1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484" name="Google Shape;3484;p1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485" name="Google Shape;3485;p1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486" name="Google Shape;3486;p1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487" name="Google Shape;3487;p1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488" name="Google Shape;3488;p1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489" name="Google Shape;3489;p1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490" name="Google Shape;3490;p1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491" name="Google Shape;3491;p1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492" name="Google Shape;3492;p1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493" name="Google Shape;3493;p1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494" name="Google Shape;3494;p1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495" name="Google Shape;3495;p1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496" name="Google Shape;3496;p1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97" name="Google Shape;3497;p183"/>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98" name="Google Shape;3498;p183"/>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99" name="Google Shape;3499;p183"/>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00" name="Google Shape;3500;p183"/>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01" name="Google Shape;3501;p183"/>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02" name="Google Shape;3502;p183"/>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49. Screenshot, two statements_1">
  <p:cSld name="Screenshot, two statements_1">
    <p:spTree>
      <p:nvGrpSpPr>
        <p:cNvPr id="1" name="Shape 3503"/>
        <p:cNvGrpSpPr/>
        <p:nvPr/>
      </p:nvGrpSpPr>
      <p:grpSpPr>
        <a:xfrm>
          <a:off x="0" y="0"/>
          <a:ext cx="0" cy="0"/>
          <a:chOff x="0" y="0"/>
          <a:chExt cx="0" cy="0"/>
        </a:xfrm>
      </p:grpSpPr>
      <p:sp>
        <p:nvSpPr>
          <p:cNvPr id="3504" name="Google Shape;3504;p18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05" name="Google Shape;3505;p18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3506" name="Google Shape;3506;p18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07" name="Google Shape;3507;p184"/>
          <p:cNvSpPr/>
          <p:nvPr/>
        </p:nvSpPr>
        <p:spPr>
          <a:xfrm>
            <a:off x="362484" y="2593626"/>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508" name="Google Shape;3508;p184"/>
          <p:cNvGrpSpPr/>
          <p:nvPr/>
        </p:nvGrpSpPr>
        <p:grpSpPr>
          <a:xfrm>
            <a:off x="9190200" y="0"/>
            <a:ext cx="2579242" cy="2568339"/>
            <a:chOff x="22170399" y="777240"/>
            <a:chExt cx="6877978" cy="6848903"/>
          </a:xfrm>
        </p:grpSpPr>
        <p:grpSp>
          <p:nvGrpSpPr>
            <p:cNvPr id="3509" name="Google Shape;3509;p184"/>
            <p:cNvGrpSpPr/>
            <p:nvPr/>
          </p:nvGrpSpPr>
          <p:grpSpPr>
            <a:xfrm>
              <a:off x="22170399" y="777240"/>
              <a:ext cx="6877978" cy="6848903"/>
              <a:chOff x="22155159" y="0"/>
              <a:chExt cx="6877978" cy="6848903"/>
            </a:xfrm>
          </p:grpSpPr>
          <p:sp>
            <p:nvSpPr>
              <p:cNvPr id="3510" name="Google Shape;3510;p1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11" name="Google Shape;3511;p1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12" name="Google Shape;3512;p1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13" name="Google Shape;3513;p1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14" name="Google Shape;3514;p1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15" name="Google Shape;3515;p1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16" name="Google Shape;3516;p1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17" name="Google Shape;3517;p1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18" name="Google Shape;3518;p1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19" name="Google Shape;3519;p1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20" name="Google Shape;3520;p1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21" name="Google Shape;3521;p1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22" name="Google Shape;3522;p1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23" name="Google Shape;3523;p1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24" name="Google Shape;3524;p18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25" name="Google Shape;3525;p18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26" name="Google Shape;3526;p18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27" name="Google Shape;3527;p18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50. Screenshot, two statements_2">
  <p:cSld name="Screenshot, two statements_2">
    <p:spTree>
      <p:nvGrpSpPr>
        <p:cNvPr id="1" name="Shape 3528"/>
        <p:cNvGrpSpPr/>
        <p:nvPr/>
      </p:nvGrpSpPr>
      <p:grpSpPr>
        <a:xfrm>
          <a:off x="0" y="0"/>
          <a:ext cx="0" cy="0"/>
          <a:chOff x="0" y="0"/>
          <a:chExt cx="0" cy="0"/>
        </a:xfrm>
      </p:grpSpPr>
      <p:sp>
        <p:nvSpPr>
          <p:cNvPr id="3529" name="Google Shape;3529;p185"/>
          <p:cNvSpPr/>
          <p:nvPr/>
        </p:nvSpPr>
        <p:spPr>
          <a:xfrm>
            <a:off x="6612435" y="586652"/>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0" name="Google Shape;3530;p185"/>
          <p:cNvSpPr/>
          <p:nvPr/>
        </p:nvSpPr>
        <p:spPr>
          <a:xfrm>
            <a:off x="6612435" y="2644052"/>
            <a:ext cx="22290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1" name="Google Shape;3531;p18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32" name="Google Shape;3532;p18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33" name="Google Shape;3533;p185"/>
          <p:cNvPicPr preferRelativeResize="0"/>
          <p:nvPr/>
        </p:nvPicPr>
        <p:blipFill rotWithShape="1">
          <a:blip r:embed="rId2">
            <a:alphaModFix/>
          </a:blip>
          <a:srcRect/>
          <a:stretch/>
        </p:blipFill>
        <p:spPr>
          <a:xfrm>
            <a:off x="-842884" y="601524"/>
            <a:ext cx="7228331" cy="301809"/>
          </a:xfrm>
          <a:prstGeom prst="rect">
            <a:avLst/>
          </a:prstGeom>
          <a:noFill/>
          <a:ln>
            <a:noFill/>
          </a:ln>
        </p:spPr>
      </p:pic>
      <p:grpSp>
        <p:nvGrpSpPr>
          <p:cNvPr id="3534" name="Google Shape;3534;p185"/>
          <p:cNvGrpSpPr/>
          <p:nvPr/>
        </p:nvGrpSpPr>
        <p:grpSpPr>
          <a:xfrm>
            <a:off x="9190200" y="0"/>
            <a:ext cx="2579242" cy="2568339"/>
            <a:chOff x="22170399" y="777240"/>
            <a:chExt cx="6877978" cy="6848903"/>
          </a:xfrm>
        </p:grpSpPr>
        <p:grpSp>
          <p:nvGrpSpPr>
            <p:cNvPr id="3535" name="Google Shape;3535;p185"/>
            <p:cNvGrpSpPr/>
            <p:nvPr/>
          </p:nvGrpSpPr>
          <p:grpSpPr>
            <a:xfrm>
              <a:off x="22170399" y="777240"/>
              <a:ext cx="6877978" cy="6848903"/>
              <a:chOff x="22155159" y="0"/>
              <a:chExt cx="6877978" cy="6848903"/>
            </a:xfrm>
          </p:grpSpPr>
          <p:sp>
            <p:nvSpPr>
              <p:cNvPr id="3536" name="Google Shape;3536;p1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37" name="Google Shape;3537;p1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38" name="Google Shape;3538;p1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39" name="Google Shape;3539;p1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40" name="Google Shape;3540;p1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41" name="Google Shape;3541;p1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42" name="Google Shape;3542;p1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43" name="Google Shape;3543;p1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44" name="Google Shape;3544;p1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45" name="Google Shape;3545;p1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46" name="Google Shape;3546;p1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47" name="Google Shape;3547;p1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48" name="Google Shape;3548;p1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49" name="Google Shape;3549;p1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50" name="Google Shape;3550;p18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51" name="Google Shape;3551;p18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52" name="Google Shape;3552;p18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53" name="Google Shape;3553;p18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51. Screenshot_one statement_with icon">
  <p:cSld name="Screenshot_one statement_1">
    <p:spTree>
      <p:nvGrpSpPr>
        <p:cNvPr id="1" name="Shape 3554"/>
        <p:cNvGrpSpPr/>
        <p:nvPr/>
      </p:nvGrpSpPr>
      <p:grpSpPr>
        <a:xfrm>
          <a:off x="0" y="0"/>
          <a:ext cx="0" cy="0"/>
          <a:chOff x="0" y="0"/>
          <a:chExt cx="0" cy="0"/>
        </a:xfrm>
      </p:grpSpPr>
      <p:sp>
        <p:nvSpPr>
          <p:cNvPr id="3555" name="Google Shape;3555;p18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556" name="Google Shape;3556;p18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3557" name="Google Shape;3557;p18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58" name="Google Shape;3558;p18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59" name="Google Shape;3559;p186"/>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3560" name="Google Shape;3560;p186"/>
          <p:cNvGrpSpPr/>
          <p:nvPr/>
        </p:nvGrpSpPr>
        <p:grpSpPr>
          <a:xfrm>
            <a:off x="9190200" y="0"/>
            <a:ext cx="2579242" cy="2568339"/>
            <a:chOff x="22170399" y="777240"/>
            <a:chExt cx="6877978" cy="6848903"/>
          </a:xfrm>
        </p:grpSpPr>
        <p:grpSp>
          <p:nvGrpSpPr>
            <p:cNvPr id="3561" name="Google Shape;3561;p186"/>
            <p:cNvGrpSpPr/>
            <p:nvPr/>
          </p:nvGrpSpPr>
          <p:grpSpPr>
            <a:xfrm>
              <a:off x="22170399" y="777240"/>
              <a:ext cx="6877978" cy="6848903"/>
              <a:chOff x="22155159" y="0"/>
              <a:chExt cx="6877978" cy="6848903"/>
            </a:xfrm>
          </p:grpSpPr>
          <p:sp>
            <p:nvSpPr>
              <p:cNvPr id="3562" name="Google Shape;3562;p1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63" name="Google Shape;3563;p1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64" name="Google Shape;3564;p1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65" name="Google Shape;3565;p1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66" name="Google Shape;3566;p1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67" name="Google Shape;3567;p1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68" name="Google Shape;3568;p1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69" name="Google Shape;3569;p1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70" name="Google Shape;3570;p1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71" name="Google Shape;3571;p1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72" name="Google Shape;3572;p1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73" name="Google Shape;3573;p1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74" name="Google Shape;3574;p1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75" name="Google Shape;3575;p1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76" name="Google Shape;3576;p18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77" name="Google Shape;3577;p18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52. Screenshot_one statement_with icon">
  <p:cSld name="Screenshot_one statement_2">
    <p:spTree>
      <p:nvGrpSpPr>
        <p:cNvPr id="1" name="Shape 3578"/>
        <p:cNvGrpSpPr/>
        <p:nvPr/>
      </p:nvGrpSpPr>
      <p:grpSpPr>
        <a:xfrm>
          <a:off x="0" y="0"/>
          <a:ext cx="0" cy="0"/>
          <a:chOff x="0" y="0"/>
          <a:chExt cx="0" cy="0"/>
        </a:xfrm>
      </p:grpSpPr>
      <p:pic>
        <p:nvPicPr>
          <p:cNvPr id="3579" name="Google Shape;3579;p187"/>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3580" name="Google Shape;3580;p187"/>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81" name="Google Shape;3581;p187"/>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82" name="Google Shape;3582;p187"/>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3583" name="Google Shape;3583;p187"/>
          <p:cNvGrpSpPr/>
          <p:nvPr/>
        </p:nvGrpSpPr>
        <p:grpSpPr>
          <a:xfrm>
            <a:off x="9190200" y="0"/>
            <a:ext cx="2579242" cy="2568339"/>
            <a:chOff x="22170399" y="777240"/>
            <a:chExt cx="6877978" cy="6848903"/>
          </a:xfrm>
        </p:grpSpPr>
        <p:grpSp>
          <p:nvGrpSpPr>
            <p:cNvPr id="3584" name="Google Shape;3584;p187"/>
            <p:cNvGrpSpPr/>
            <p:nvPr/>
          </p:nvGrpSpPr>
          <p:grpSpPr>
            <a:xfrm>
              <a:off x="22170399" y="777240"/>
              <a:ext cx="6877978" cy="6848903"/>
              <a:chOff x="22155159" y="0"/>
              <a:chExt cx="6877978" cy="6848903"/>
            </a:xfrm>
          </p:grpSpPr>
          <p:sp>
            <p:nvSpPr>
              <p:cNvPr id="3585" name="Google Shape;3585;p1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86" name="Google Shape;3586;p1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87" name="Google Shape;3587;p1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88" name="Google Shape;3588;p1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89" name="Google Shape;3589;p1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90" name="Google Shape;3590;p1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91" name="Google Shape;3591;p1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592" name="Google Shape;3592;p1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593" name="Google Shape;3593;p1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594" name="Google Shape;3594;p1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595" name="Google Shape;3595;p1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596" name="Google Shape;3596;p1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597" name="Google Shape;3597;p1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598" name="Google Shape;3598;p1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599" name="Google Shape;3599;p187"/>
          <p:cNvSpPr/>
          <p:nvPr/>
        </p:nvSpPr>
        <p:spPr>
          <a:xfrm>
            <a:off x="5999369" y="163532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00" name="Google Shape;3600;p187"/>
          <p:cNvSpPr txBox="1">
            <a:spLocks noGrp="1"/>
          </p:cNvSpPr>
          <p:nvPr>
            <p:ph type="subTitle" idx="1"/>
          </p:nvPr>
        </p:nvSpPr>
        <p:spPr>
          <a:xfrm>
            <a:off x="59150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01" name="Google Shape;3601;p187"/>
          <p:cNvSpPr txBox="1">
            <a:spLocks noGrp="1"/>
          </p:cNvSpPr>
          <p:nvPr>
            <p:ph type="subTitle" idx="3"/>
          </p:nvPr>
        </p:nvSpPr>
        <p:spPr>
          <a:xfrm>
            <a:off x="59150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53. Screenshot_one statement with title">
  <p:cSld name="Screenshot_one statement_1_1">
    <p:spTree>
      <p:nvGrpSpPr>
        <p:cNvPr id="1" name="Shape 3602"/>
        <p:cNvGrpSpPr/>
        <p:nvPr/>
      </p:nvGrpSpPr>
      <p:grpSpPr>
        <a:xfrm>
          <a:off x="0" y="0"/>
          <a:ext cx="0" cy="0"/>
          <a:chOff x="0" y="0"/>
          <a:chExt cx="0" cy="0"/>
        </a:xfrm>
      </p:grpSpPr>
      <p:pic>
        <p:nvPicPr>
          <p:cNvPr id="3603" name="Google Shape;3603;p188"/>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3604" name="Google Shape;3604;p188"/>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05" name="Google Shape;3605;p188"/>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06" name="Google Shape;3606;p188"/>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3607" name="Google Shape;3607;p188"/>
          <p:cNvGrpSpPr/>
          <p:nvPr/>
        </p:nvGrpSpPr>
        <p:grpSpPr>
          <a:xfrm>
            <a:off x="9190200" y="0"/>
            <a:ext cx="2579242" cy="2568339"/>
            <a:chOff x="22170399" y="777240"/>
            <a:chExt cx="6877978" cy="6848903"/>
          </a:xfrm>
        </p:grpSpPr>
        <p:grpSp>
          <p:nvGrpSpPr>
            <p:cNvPr id="3608" name="Google Shape;3608;p188"/>
            <p:cNvGrpSpPr/>
            <p:nvPr/>
          </p:nvGrpSpPr>
          <p:grpSpPr>
            <a:xfrm>
              <a:off x="22170399" y="777240"/>
              <a:ext cx="6877978" cy="6848903"/>
              <a:chOff x="22155159" y="0"/>
              <a:chExt cx="6877978" cy="6848903"/>
            </a:xfrm>
          </p:grpSpPr>
          <p:sp>
            <p:nvSpPr>
              <p:cNvPr id="3609" name="Google Shape;3609;p1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10" name="Google Shape;3610;p1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11" name="Google Shape;3611;p1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12" name="Google Shape;3612;p1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13" name="Google Shape;3613;p1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14" name="Google Shape;3614;p1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15" name="Google Shape;3615;p1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16" name="Google Shape;3616;p1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17" name="Google Shape;3617;p1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18" name="Google Shape;3618;p1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19" name="Google Shape;3619;p1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20" name="Google Shape;3620;p1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21" name="Google Shape;3621;p1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22" name="Google Shape;3622;p1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23" name="Google Shape;3623;p188"/>
          <p:cNvSpPr txBox="1">
            <a:spLocks noGrp="1"/>
          </p:cNvSpPr>
          <p:nvPr>
            <p:ph type="subTitle" idx="1"/>
          </p:nvPr>
        </p:nvSpPr>
        <p:spPr>
          <a:xfrm>
            <a:off x="390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24" name="Google Shape;3624;p188"/>
          <p:cNvSpPr txBox="1">
            <a:spLocks noGrp="1"/>
          </p:cNvSpPr>
          <p:nvPr>
            <p:ph type="subTitle" idx="3"/>
          </p:nvPr>
        </p:nvSpPr>
        <p:spPr>
          <a:xfrm>
            <a:off x="390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25" name="Google Shape;3625;p188"/>
          <p:cNvSpPr txBox="1">
            <a:spLocks noGrp="1"/>
          </p:cNvSpPr>
          <p:nvPr>
            <p:ph type="title"/>
          </p:nvPr>
        </p:nvSpPr>
        <p:spPr>
          <a:xfrm>
            <a:off x="403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54. Screenshot_one statement_with title">
  <p:cSld name="Screenshot_one statement_2_1">
    <p:spTree>
      <p:nvGrpSpPr>
        <p:cNvPr id="1" name="Shape 3626"/>
        <p:cNvGrpSpPr/>
        <p:nvPr/>
      </p:nvGrpSpPr>
      <p:grpSpPr>
        <a:xfrm>
          <a:off x="0" y="0"/>
          <a:ext cx="0" cy="0"/>
          <a:chOff x="0" y="0"/>
          <a:chExt cx="0" cy="0"/>
        </a:xfrm>
      </p:grpSpPr>
      <p:pic>
        <p:nvPicPr>
          <p:cNvPr id="3627" name="Google Shape;3627;p18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3628" name="Google Shape;3628;p189"/>
          <p:cNvSpPr/>
          <p:nvPr/>
        </p:nvSpPr>
        <p:spPr>
          <a:xfrm>
            <a:off x="-21763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29" name="Google Shape;3629;p189"/>
          <p:cNvSpPr>
            <a:spLocks noGrp="1"/>
          </p:cNvSpPr>
          <p:nvPr>
            <p:ph type="pic" idx="2"/>
          </p:nvPr>
        </p:nvSpPr>
        <p:spPr>
          <a:xfrm>
            <a:off x="-21763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30" name="Google Shape;3630;p189"/>
          <p:cNvPicPr preferRelativeResize="0"/>
          <p:nvPr/>
        </p:nvPicPr>
        <p:blipFill rotWithShape="1">
          <a:blip r:embed="rId3">
            <a:alphaModFix/>
          </a:blip>
          <a:srcRect/>
          <a:stretch/>
        </p:blipFill>
        <p:spPr>
          <a:xfrm>
            <a:off x="-2176384" y="601524"/>
            <a:ext cx="7228331" cy="301809"/>
          </a:xfrm>
          <a:prstGeom prst="rect">
            <a:avLst/>
          </a:prstGeom>
          <a:noFill/>
          <a:ln>
            <a:noFill/>
          </a:ln>
        </p:spPr>
      </p:pic>
      <p:grpSp>
        <p:nvGrpSpPr>
          <p:cNvPr id="3631" name="Google Shape;3631;p189"/>
          <p:cNvGrpSpPr/>
          <p:nvPr/>
        </p:nvGrpSpPr>
        <p:grpSpPr>
          <a:xfrm>
            <a:off x="9190200" y="0"/>
            <a:ext cx="2579242" cy="2568339"/>
            <a:chOff x="22170399" y="777240"/>
            <a:chExt cx="6877978" cy="6848903"/>
          </a:xfrm>
        </p:grpSpPr>
        <p:grpSp>
          <p:nvGrpSpPr>
            <p:cNvPr id="3632" name="Google Shape;3632;p189"/>
            <p:cNvGrpSpPr/>
            <p:nvPr/>
          </p:nvGrpSpPr>
          <p:grpSpPr>
            <a:xfrm>
              <a:off x="22170399" y="777240"/>
              <a:ext cx="6877978" cy="6848903"/>
              <a:chOff x="22155159" y="0"/>
              <a:chExt cx="6877978" cy="6848903"/>
            </a:xfrm>
          </p:grpSpPr>
          <p:sp>
            <p:nvSpPr>
              <p:cNvPr id="3633" name="Google Shape;3633;p1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34" name="Google Shape;3634;p1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35" name="Google Shape;3635;p1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36" name="Google Shape;3636;p1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37" name="Google Shape;3637;p1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38" name="Google Shape;3638;p1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39" name="Google Shape;3639;p1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40" name="Google Shape;3640;p1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41" name="Google Shape;3641;p1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42" name="Google Shape;3642;p1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43" name="Google Shape;3643;p1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44" name="Google Shape;3644;p1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45" name="Google Shape;3645;p1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46" name="Google Shape;3646;p1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47" name="Google Shape;3647;p189"/>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48" name="Google Shape;3648;p189"/>
          <p:cNvSpPr txBox="1">
            <a:spLocks noGrp="1"/>
          </p:cNvSpPr>
          <p:nvPr>
            <p:ph type="subTitle" idx="3"/>
          </p:nvPr>
        </p:nvSpPr>
        <p:spPr>
          <a:xfrm>
            <a:off x="5343151" y="2514596"/>
            <a:ext cx="3383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49" name="Google Shape;3649;p189"/>
          <p:cNvSpPr txBox="1">
            <a:spLocks noGrp="1"/>
          </p:cNvSpPr>
          <p:nvPr>
            <p:ph type="title"/>
          </p:nvPr>
        </p:nvSpPr>
        <p:spPr>
          <a:xfrm>
            <a:off x="5356829" y="11308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5. Large screenshot_1">
  <p:cSld name="Large screenshot_1">
    <p:spTree>
      <p:nvGrpSpPr>
        <p:cNvPr id="1" name="Shape 3650"/>
        <p:cNvGrpSpPr/>
        <p:nvPr/>
      </p:nvGrpSpPr>
      <p:grpSpPr>
        <a:xfrm>
          <a:off x="0" y="0"/>
          <a:ext cx="0" cy="0"/>
          <a:chOff x="0" y="0"/>
          <a:chExt cx="0" cy="0"/>
        </a:xfrm>
      </p:grpSpPr>
      <p:pic>
        <p:nvPicPr>
          <p:cNvPr id="3651" name="Google Shape;3651;p19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3652" name="Google Shape;3652;p19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53" name="Google Shape;3653;p19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54" name="Google Shape;3654;p190"/>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3655" name="Google Shape;3655;p190"/>
          <p:cNvGrpSpPr/>
          <p:nvPr/>
        </p:nvGrpSpPr>
        <p:grpSpPr>
          <a:xfrm>
            <a:off x="9190200" y="0"/>
            <a:ext cx="2579242" cy="2568339"/>
            <a:chOff x="22170399" y="777240"/>
            <a:chExt cx="6877978" cy="6848903"/>
          </a:xfrm>
        </p:grpSpPr>
        <p:grpSp>
          <p:nvGrpSpPr>
            <p:cNvPr id="3656" name="Google Shape;3656;p190"/>
            <p:cNvGrpSpPr/>
            <p:nvPr/>
          </p:nvGrpSpPr>
          <p:grpSpPr>
            <a:xfrm>
              <a:off x="22170399" y="777240"/>
              <a:ext cx="6877978" cy="6848903"/>
              <a:chOff x="22155159" y="0"/>
              <a:chExt cx="6877978" cy="6848903"/>
            </a:xfrm>
          </p:grpSpPr>
          <p:sp>
            <p:nvSpPr>
              <p:cNvPr id="3657" name="Google Shape;3657;p1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58" name="Google Shape;3658;p1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59" name="Google Shape;3659;p1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60" name="Google Shape;3660;p1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61" name="Google Shape;3661;p1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62" name="Google Shape;3662;p1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63" name="Google Shape;3663;p1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64" name="Google Shape;3664;p1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65" name="Google Shape;3665;p1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66" name="Google Shape;3666;p1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67" name="Google Shape;3667;p1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68" name="Google Shape;3668;p1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69" name="Google Shape;3669;p1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70" name="Google Shape;3670;p1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56. Large Screenshot_2">
  <p:cSld name="Large Screenshot_2">
    <p:spTree>
      <p:nvGrpSpPr>
        <p:cNvPr id="1" name="Shape 3671"/>
        <p:cNvGrpSpPr/>
        <p:nvPr/>
      </p:nvGrpSpPr>
      <p:grpSpPr>
        <a:xfrm>
          <a:off x="0" y="0"/>
          <a:ext cx="0" cy="0"/>
          <a:chOff x="0" y="0"/>
          <a:chExt cx="0" cy="0"/>
        </a:xfrm>
      </p:grpSpPr>
      <p:pic>
        <p:nvPicPr>
          <p:cNvPr id="3672" name="Google Shape;3672;p191"/>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3673" name="Google Shape;3673;p191"/>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74" name="Google Shape;3674;p191"/>
          <p:cNvSpPr>
            <a:spLocks noGrp="1"/>
          </p:cNvSpPr>
          <p:nvPr>
            <p:ph type="pic" idx="2"/>
          </p:nvPr>
        </p:nvSpPr>
        <p:spPr>
          <a:xfrm>
            <a:off x="370058" y="914049"/>
            <a:ext cx="8403900" cy="4229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75" name="Google Shape;3675;p191"/>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3676" name="Google Shape;3676;p191"/>
          <p:cNvGrpSpPr/>
          <p:nvPr/>
        </p:nvGrpSpPr>
        <p:grpSpPr>
          <a:xfrm>
            <a:off x="9190200" y="0"/>
            <a:ext cx="2579242" cy="2568339"/>
            <a:chOff x="22170399" y="777240"/>
            <a:chExt cx="6877978" cy="6848903"/>
          </a:xfrm>
        </p:grpSpPr>
        <p:grpSp>
          <p:nvGrpSpPr>
            <p:cNvPr id="3677" name="Google Shape;3677;p191"/>
            <p:cNvGrpSpPr/>
            <p:nvPr/>
          </p:nvGrpSpPr>
          <p:grpSpPr>
            <a:xfrm>
              <a:off x="22170399" y="777240"/>
              <a:ext cx="6877978" cy="6848903"/>
              <a:chOff x="22155159" y="0"/>
              <a:chExt cx="6877978" cy="6848903"/>
            </a:xfrm>
          </p:grpSpPr>
          <p:sp>
            <p:nvSpPr>
              <p:cNvPr id="3678" name="Google Shape;3678;p1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679" name="Google Shape;3679;p1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680" name="Google Shape;3680;p1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681" name="Google Shape;3681;p1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682" name="Google Shape;3682;p1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683" name="Google Shape;3683;p1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684" name="Google Shape;3684;p1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85" name="Google Shape;3685;p1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86" name="Google Shape;3686;p1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87" name="Google Shape;3687;p1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88" name="Google Shape;3688;p1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89" name="Google Shape;3689;p1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90" name="Google Shape;3690;p1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91" name="Google Shape;3691;p1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Two Speakers_4">
  <p:cSld name="2 Speakers_4">
    <p:bg>
      <p:bgPr>
        <a:gradFill>
          <a:gsLst>
            <a:gs pos="0">
              <a:srgbClr val="388BFD"/>
            </a:gs>
            <a:gs pos="51000">
              <a:srgbClr val="6C7EFA"/>
            </a:gs>
            <a:gs pos="100000">
              <a:srgbClr val="A371F7"/>
            </a:gs>
          </a:gsLst>
          <a:lin ang="18900000" scaled="0"/>
        </a:gradFill>
        <a:effectLst/>
      </p:bgPr>
    </p:bg>
    <p:spTree>
      <p:nvGrpSpPr>
        <p:cNvPr id="1" name="Shape 166"/>
        <p:cNvGrpSpPr/>
        <p:nvPr/>
      </p:nvGrpSpPr>
      <p:grpSpPr>
        <a:xfrm>
          <a:off x="0" y="0"/>
          <a:ext cx="0" cy="0"/>
          <a:chOff x="0" y="0"/>
          <a:chExt cx="0" cy="0"/>
        </a:xfrm>
      </p:grpSpPr>
      <p:sp>
        <p:nvSpPr>
          <p:cNvPr id="167" name="Google Shape;167;p19"/>
          <p:cNvSpPr>
            <a:spLocks noGrp="1"/>
          </p:cNvSpPr>
          <p:nvPr>
            <p:ph type="pic" idx="2"/>
          </p:nvPr>
        </p:nvSpPr>
        <p:spPr>
          <a:xfrm>
            <a:off x="374009"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68" name="Google Shape;168;p19"/>
          <p:cNvCxnSpPr/>
          <p:nvPr/>
        </p:nvCxnSpPr>
        <p:spPr>
          <a:xfrm>
            <a:off x="452844" y="2571750"/>
            <a:ext cx="8238300" cy="0"/>
          </a:xfrm>
          <a:prstGeom prst="straightConnector1">
            <a:avLst/>
          </a:prstGeom>
          <a:noFill/>
          <a:ln w="19050" cap="rnd" cmpd="sng">
            <a:solidFill>
              <a:schemeClr val="accent1"/>
            </a:solidFill>
            <a:prstDash val="solid"/>
            <a:round/>
            <a:headEnd type="none" w="sm" len="sm"/>
            <a:tailEnd type="none" w="sm" len="sm"/>
          </a:ln>
        </p:spPr>
      </p:cxnSp>
      <p:sp>
        <p:nvSpPr>
          <p:cNvPr id="169" name="Google Shape;169;p19"/>
          <p:cNvSpPr>
            <a:spLocks noGrp="1"/>
          </p:cNvSpPr>
          <p:nvPr>
            <p:ph type="pic" idx="3"/>
          </p:nvPr>
        </p:nvSpPr>
        <p:spPr>
          <a:xfrm>
            <a:off x="4787524" y="3146097"/>
            <a:ext cx="857400" cy="8574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70" name="Google Shape;170;p19"/>
          <p:cNvSpPr txBox="1">
            <a:spLocks noGrp="1"/>
          </p:cNvSpPr>
          <p:nvPr>
            <p:ph type="title"/>
          </p:nvPr>
        </p:nvSpPr>
        <p:spPr>
          <a:xfrm>
            <a:off x="1408176" y="31089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19"/>
          <p:cNvSpPr txBox="1">
            <a:spLocks noGrp="1"/>
          </p:cNvSpPr>
          <p:nvPr>
            <p:ph type="subTitle" idx="1"/>
          </p:nvPr>
        </p:nvSpPr>
        <p:spPr>
          <a:xfrm>
            <a:off x="1408176" y="35753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2" name="Google Shape;172;p19"/>
          <p:cNvSpPr txBox="1">
            <a:spLocks noGrp="1"/>
          </p:cNvSpPr>
          <p:nvPr>
            <p:ph type="subTitle" idx="4"/>
          </p:nvPr>
        </p:nvSpPr>
        <p:spPr>
          <a:xfrm>
            <a:off x="1408176" y="378561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3" name="Google Shape;173;p19"/>
          <p:cNvSpPr txBox="1">
            <a:spLocks noGrp="1"/>
          </p:cNvSpPr>
          <p:nvPr>
            <p:ph type="title" idx="5"/>
          </p:nvPr>
        </p:nvSpPr>
        <p:spPr>
          <a:xfrm>
            <a:off x="5824728" y="314611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19"/>
          <p:cNvSpPr txBox="1">
            <a:spLocks noGrp="1"/>
          </p:cNvSpPr>
          <p:nvPr>
            <p:ph type="subTitle" idx="6"/>
          </p:nvPr>
        </p:nvSpPr>
        <p:spPr>
          <a:xfrm>
            <a:off x="5824728" y="361245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1600">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5" name="Google Shape;175;p19"/>
          <p:cNvSpPr txBox="1">
            <a:spLocks noGrp="1"/>
          </p:cNvSpPr>
          <p:nvPr>
            <p:ph type="subTitle" idx="7"/>
          </p:nvPr>
        </p:nvSpPr>
        <p:spPr>
          <a:xfrm>
            <a:off x="5824728" y="3822766"/>
            <a:ext cx="28620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endParaRPr/>
          </a:p>
        </p:txBody>
      </p:sp>
      <p:sp>
        <p:nvSpPr>
          <p:cNvPr id="176" name="Google Shape;176;p19"/>
          <p:cNvSpPr txBox="1">
            <a:spLocks noGrp="1"/>
          </p:cNvSpPr>
          <p:nvPr>
            <p:ph type="title" idx="8"/>
          </p:nvPr>
        </p:nvSpPr>
        <p:spPr>
          <a:xfrm>
            <a:off x="457200" y="1380744"/>
            <a:ext cx="68580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7. Code snippet_1">
  <p:cSld name="Code snippet_1">
    <p:spTree>
      <p:nvGrpSpPr>
        <p:cNvPr id="1" name="Shape 3692"/>
        <p:cNvGrpSpPr/>
        <p:nvPr/>
      </p:nvGrpSpPr>
      <p:grpSpPr>
        <a:xfrm>
          <a:off x="0" y="0"/>
          <a:ext cx="0" cy="0"/>
          <a:chOff x="0" y="0"/>
          <a:chExt cx="0" cy="0"/>
        </a:xfrm>
      </p:grpSpPr>
      <p:pic>
        <p:nvPicPr>
          <p:cNvPr id="3693" name="Google Shape;3693;p192"/>
          <p:cNvPicPr preferRelativeResize="0"/>
          <p:nvPr/>
        </p:nvPicPr>
        <p:blipFill rotWithShape="1">
          <a:blip r:embed="rId2">
            <a:alphaModFix/>
          </a:blip>
          <a:srcRect/>
          <a:stretch/>
        </p:blipFill>
        <p:spPr>
          <a:xfrm>
            <a:off x="5777323" y="-1222268"/>
            <a:ext cx="5143500" cy="5143500"/>
          </a:xfrm>
          <a:prstGeom prst="rect">
            <a:avLst/>
          </a:prstGeom>
          <a:noFill/>
          <a:ln>
            <a:noFill/>
          </a:ln>
        </p:spPr>
      </p:pic>
      <p:grpSp>
        <p:nvGrpSpPr>
          <p:cNvPr id="3694" name="Google Shape;3694;p192"/>
          <p:cNvGrpSpPr/>
          <p:nvPr/>
        </p:nvGrpSpPr>
        <p:grpSpPr>
          <a:xfrm>
            <a:off x="3992167" y="663359"/>
            <a:ext cx="4926548" cy="3604783"/>
            <a:chOff x="4796385" y="2821973"/>
            <a:chExt cx="5385971" cy="3940946"/>
          </a:xfrm>
        </p:grpSpPr>
        <p:sp>
          <p:nvSpPr>
            <p:cNvPr id="3695" name="Google Shape;3695;p19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6" name="Google Shape;3696;p19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7" name="Google Shape;3697;p19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8" name="Google Shape;3698;p19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99" name="Google Shape;3699;p19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00" name="Google Shape;3700;p19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701" name="Google Shape;3701;p192"/>
          <p:cNvSpPr/>
          <p:nvPr/>
        </p:nvSpPr>
        <p:spPr>
          <a:xfrm>
            <a:off x="4076699"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02" name="Google Shape;3702;p192"/>
          <p:cNvSpPr/>
          <p:nvPr/>
        </p:nvSpPr>
        <p:spPr>
          <a:xfrm>
            <a:off x="4765204"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703" name="Google Shape;3703;p192"/>
          <p:cNvGrpSpPr/>
          <p:nvPr/>
        </p:nvGrpSpPr>
        <p:grpSpPr>
          <a:xfrm>
            <a:off x="9190200" y="0"/>
            <a:ext cx="2579242" cy="2568339"/>
            <a:chOff x="22170399" y="777240"/>
            <a:chExt cx="6877978" cy="6848903"/>
          </a:xfrm>
        </p:grpSpPr>
        <p:grpSp>
          <p:nvGrpSpPr>
            <p:cNvPr id="3704" name="Google Shape;3704;p192"/>
            <p:cNvGrpSpPr/>
            <p:nvPr/>
          </p:nvGrpSpPr>
          <p:grpSpPr>
            <a:xfrm>
              <a:off x="22170399" y="777240"/>
              <a:ext cx="6877978" cy="6848903"/>
              <a:chOff x="22155159" y="0"/>
              <a:chExt cx="6877978" cy="6848903"/>
            </a:xfrm>
          </p:grpSpPr>
          <p:sp>
            <p:nvSpPr>
              <p:cNvPr id="3705" name="Google Shape;3705;p1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06" name="Google Shape;3706;p1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07" name="Google Shape;3707;p1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08" name="Google Shape;3708;p1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09" name="Google Shape;3709;p1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10" name="Google Shape;3710;p1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11" name="Google Shape;3711;p1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12" name="Google Shape;3712;p1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13" name="Google Shape;3713;p1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14" name="Google Shape;3714;p1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15" name="Google Shape;3715;p1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16" name="Google Shape;3716;p1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17" name="Google Shape;3717;p1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18" name="Google Shape;3718;p1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19" name="Google Shape;3719;p192"/>
          <p:cNvSpPr txBox="1">
            <a:spLocks noGrp="1"/>
          </p:cNvSpPr>
          <p:nvPr>
            <p:ph type="subTitle" idx="1"/>
          </p:nvPr>
        </p:nvSpPr>
        <p:spPr>
          <a:xfrm>
            <a:off x="4480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20" name="Google Shape;3720;p192"/>
          <p:cNvSpPr txBox="1">
            <a:spLocks noGrp="1"/>
          </p:cNvSpPr>
          <p:nvPr>
            <p:ph type="subTitle" idx="2"/>
          </p:nvPr>
        </p:nvSpPr>
        <p:spPr>
          <a:xfrm>
            <a:off x="4480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21" name="Google Shape;3721;p192"/>
          <p:cNvSpPr txBox="1">
            <a:spLocks noGrp="1"/>
          </p:cNvSpPr>
          <p:nvPr>
            <p:ph type="subTitle" idx="3"/>
          </p:nvPr>
        </p:nvSpPr>
        <p:spPr>
          <a:xfrm>
            <a:off x="420624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722" name="Google Shape;3722;p192"/>
          <p:cNvSpPr txBox="1">
            <a:spLocks noGrp="1"/>
          </p:cNvSpPr>
          <p:nvPr>
            <p:ph type="subTitle" idx="4"/>
          </p:nvPr>
        </p:nvSpPr>
        <p:spPr>
          <a:xfrm>
            <a:off x="476402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23" name="Google Shape;3723;p192"/>
          <p:cNvSpPr txBox="1">
            <a:spLocks noGrp="1"/>
          </p:cNvSpPr>
          <p:nvPr>
            <p:ph type="subTitle" idx="5"/>
          </p:nvPr>
        </p:nvSpPr>
        <p:spPr>
          <a:xfrm>
            <a:off x="476402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58. Code snippet_2">
  <p:cSld name="Code snippet_2">
    <p:spTree>
      <p:nvGrpSpPr>
        <p:cNvPr id="1" name="Shape 3724"/>
        <p:cNvGrpSpPr/>
        <p:nvPr/>
      </p:nvGrpSpPr>
      <p:grpSpPr>
        <a:xfrm>
          <a:off x="0" y="0"/>
          <a:ext cx="0" cy="0"/>
          <a:chOff x="0" y="0"/>
          <a:chExt cx="0" cy="0"/>
        </a:xfrm>
      </p:grpSpPr>
      <p:pic>
        <p:nvPicPr>
          <p:cNvPr id="3725" name="Google Shape;3725;p193"/>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3726" name="Google Shape;3726;p193"/>
          <p:cNvGrpSpPr/>
          <p:nvPr/>
        </p:nvGrpSpPr>
        <p:grpSpPr>
          <a:xfrm>
            <a:off x="239808" y="663359"/>
            <a:ext cx="4926548" cy="3604783"/>
            <a:chOff x="4796385" y="2821973"/>
            <a:chExt cx="5385971" cy="3940946"/>
          </a:xfrm>
        </p:grpSpPr>
        <p:sp>
          <p:nvSpPr>
            <p:cNvPr id="3727" name="Google Shape;3727;p19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28" name="Google Shape;3728;p19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29" name="Google Shape;3729;p19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0" name="Google Shape;3730;p19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1" name="Google Shape;3731;p19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732" name="Google Shape;3732;p19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733" name="Google Shape;3733;p193"/>
          <p:cNvSpPr/>
          <p:nvPr/>
        </p:nvSpPr>
        <p:spPr>
          <a:xfrm>
            <a:off x="324340"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34" name="Google Shape;3734;p193"/>
          <p:cNvSpPr/>
          <p:nvPr/>
        </p:nvSpPr>
        <p:spPr>
          <a:xfrm>
            <a:off x="1012845"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3735" name="Google Shape;3735;p193"/>
          <p:cNvGrpSpPr/>
          <p:nvPr/>
        </p:nvGrpSpPr>
        <p:grpSpPr>
          <a:xfrm>
            <a:off x="9190200" y="0"/>
            <a:ext cx="2579242" cy="2568339"/>
            <a:chOff x="22170399" y="777240"/>
            <a:chExt cx="6877978" cy="6848903"/>
          </a:xfrm>
        </p:grpSpPr>
        <p:grpSp>
          <p:nvGrpSpPr>
            <p:cNvPr id="3736" name="Google Shape;3736;p193"/>
            <p:cNvGrpSpPr/>
            <p:nvPr/>
          </p:nvGrpSpPr>
          <p:grpSpPr>
            <a:xfrm>
              <a:off x="22170399" y="777240"/>
              <a:ext cx="6877978" cy="6848903"/>
              <a:chOff x="22155159" y="0"/>
              <a:chExt cx="6877978" cy="6848903"/>
            </a:xfrm>
          </p:grpSpPr>
          <p:sp>
            <p:nvSpPr>
              <p:cNvPr id="3737" name="Google Shape;3737;p1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38" name="Google Shape;3738;p1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39" name="Google Shape;3739;p1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40" name="Google Shape;3740;p1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41" name="Google Shape;3741;p1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42" name="Google Shape;3742;p1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43" name="Google Shape;3743;p1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44" name="Google Shape;3744;p1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45" name="Google Shape;3745;p1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46" name="Google Shape;3746;p1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47" name="Google Shape;3747;p1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48" name="Google Shape;3748;p1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49" name="Google Shape;3749;p1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50" name="Google Shape;3750;p1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51" name="Google Shape;3751;p193"/>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3752" name="Google Shape;3752;p193"/>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53" name="Google Shape;3753;p193"/>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3754" name="Google Shape;3754;p193"/>
          <p:cNvSpPr txBox="1">
            <a:spLocks noGrp="1"/>
          </p:cNvSpPr>
          <p:nvPr>
            <p:ph type="subTitle" idx="4"/>
          </p:nvPr>
        </p:nvSpPr>
        <p:spPr>
          <a:xfrm>
            <a:off x="56296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55" name="Google Shape;3755;p193"/>
          <p:cNvSpPr txBox="1">
            <a:spLocks noGrp="1"/>
          </p:cNvSpPr>
          <p:nvPr>
            <p:ph type="subTitle" idx="5"/>
          </p:nvPr>
        </p:nvSpPr>
        <p:spPr>
          <a:xfrm>
            <a:off x="56296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62. Two quotes">
  <p:cSld name="Two quotes">
    <p:spTree>
      <p:nvGrpSpPr>
        <p:cNvPr id="1" name="Shape 3777"/>
        <p:cNvGrpSpPr/>
        <p:nvPr/>
      </p:nvGrpSpPr>
      <p:grpSpPr>
        <a:xfrm>
          <a:off x="0" y="0"/>
          <a:ext cx="0" cy="0"/>
          <a:chOff x="0" y="0"/>
          <a:chExt cx="0" cy="0"/>
        </a:xfrm>
      </p:grpSpPr>
      <p:sp>
        <p:nvSpPr>
          <p:cNvPr id="3778" name="Google Shape;3778;p197"/>
          <p:cNvSpPr/>
          <p:nvPr/>
        </p:nvSpPr>
        <p:spPr>
          <a:xfrm>
            <a:off x="4660600" y="742950"/>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79" name="Google Shape;3779;p197"/>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grpSp>
        <p:nvGrpSpPr>
          <p:cNvPr id="3780" name="Google Shape;3780;p197"/>
          <p:cNvGrpSpPr/>
          <p:nvPr/>
        </p:nvGrpSpPr>
        <p:grpSpPr>
          <a:xfrm>
            <a:off x="9190200" y="0"/>
            <a:ext cx="2579242" cy="2568339"/>
            <a:chOff x="22170399" y="777240"/>
            <a:chExt cx="6877978" cy="6848903"/>
          </a:xfrm>
        </p:grpSpPr>
        <p:grpSp>
          <p:nvGrpSpPr>
            <p:cNvPr id="3781" name="Google Shape;3781;p197"/>
            <p:cNvGrpSpPr/>
            <p:nvPr/>
          </p:nvGrpSpPr>
          <p:grpSpPr>
            <a:xfrm>
              <a:off x="22170399" y="777240"/>
              <a:ext cx="6877978" cy="6848903"/>
              <a:chOff x="22155159" y="0"/>
              <a:chExt cx="6877978" cy="6848903"/>
            </a:xfrm>
          </p:grpSpPr>
          <p:sp>
            <p:nvSpPr>
              <p:cNvPr id="3782" name="Google Shape;3782;p1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83" name="Google Shape;3783;p1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84" name="Google Shape;3784;p1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85" name="Google Shape;3785;p1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86" name="Google Shape;3786;p1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87" name="Google Shape;3787;p1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88" name="Google Shape;3788;p1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89" name="Google Shape;3789;p1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90" name="Google Shape;3790;p1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791" name="Google Shape;3791;p1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792" name="Google Shape;3792;p1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793" name="Google Shape;3793;p1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794" name="Google Shape;3794;p1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795" name="Google Shape;3795;p1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796" name="Google Shape;3796;p197"/>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97" name="Google Shape;3797;p197"/>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3798" name="Google Shape;3798;p197"/>
          <p:cNvSpPr/>
          <p:nvPr/>
        </p:nvSpPr>
        <p:spPr>
          <a:xfrm>
            <a:off x="825800" y="742950"/>
            <a:ext cx="3657600" cy="36576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799" name="Google Shape;3799;p197"/>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sp>
        <p:nvSpPr>
          <p:cNvPr id="3800" name="Google Shape;3800;p197"/>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01" name="Google Shape;3801;p197"/>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63. Two quotes">
  <p:cSld name="Two quotes_1">
    <p:spTree>
      <p:nvGrpSpPr>
        <p:cNvPr id="1" name="Shape 3802"/>
        <p:cNvGrpSpPr/>
        <p:nvPr/>
      </p:nvGrpSpPr>
      <p:grpSpPr>
        <a:xfrm>
          <a:off x="0" y="0"/>
          <a:ext cx="0" cy="0"/>
          <a:chOff x="0" y="0"/>
          <a:chExt cx="0" cy="0"/>
        </a:xfrm>
      </p:grpSpPr>
      <p:sp>
        <p:nvSpPr>
          <p:cNvPr id="3803" name="Google Shape;3803;p198"/>
          <p:cNvSpPr/>
          <p:nvPr/>
        </p:nvSpPr>
        <p:spPr>
          <a:xfrm>
            <a:off x="4660600" y="742950"/>
            <a:ext cx="3657600" cy="36576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04" name="Google Shape;3804;p198"/>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grpSp>
        <p:nvGrpSpPr>
          <p:cNvPr id="3805" name="Google Shape;3805;p198"/>
          <p:cNvGrpSpPr/>
          <p:nvPr/>
        </p:nvGrpSpPr>
        <p:grpSpPr>
          <a:xfrm>
            <a:off x="9190200" y="0"/>
            <a:ext cx="2579242" cy="2568339"/>
            <a:chOff x="22170399" y="777240"/>
            <a:chExt cx="6877978" cy="6848903"/>
          </a:xfrm>
        </p:grpSpPr>
        <p:grpSp>
          <p:nvGrpSpPr>
            <p:cNvPr id="3806" name="Google Shape;3806;p198"/>
            <p:cNvGrpSpPr/>
            <p:nvPr/>
          </p:nvGrpSpPr>
          <p:grpSpPr>
            <a:xfrm>
              <a:off x="22170399" y="777240"/>
              <a:ext cx="6877978" cy="6848903"/>
              <a:chOff x="22155159" y="0"/>
              <a:chExt cx="6877978" cy="6848903"/>
            </a:xfrm>
          </p:grpSpPr>
          <p:sp>
            <p:nvSpPr>
              <p:cNvPr id="3807" name="Google Shape;3807;p1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08" name="Google Shape;3808;p1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09" name="Google Shape;3809;p1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10" name="Google Shape;3810;p1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11" name="Google Shape;3811;p1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12" name="Google Shape;3812;p1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13" name="Google Shape;3813;p1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14" name="Google Shape;3814;p1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15" name="Google Shape;3815;p1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16" name="Google Shape;3816;p1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17" name="Google Shape;3817;p1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18" name="Google Shape;3818;p1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19" name="Google Shape;3819;p1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20" name="Google Shape;3820;p1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21" name="Google Shape;3821;p198"/>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22" name="Google Shape;3822;p198"/>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3823" name="Google Shape;3823;p198"/>
          <p:cNvSpPr/>
          <p:nvPr/>
        </p:nvSpPr>
        <p:spPr>
          <a:xfrm>
            <a:off x="825800" y="742950"/>
            <a:ext cx="3657600" cy="3657600"/>
          </a:xfrm>
          <a:prstGeom prst="roundRect">
            <a:avLst>
              <a:gd name="adj" fmla="val 2079"/>
            </a:avLst>
          </a:prstGeom>
          <a:gradFill>
            <a:gsLst>
              <a:gs pos="0">
                <a:schemeClr val="accent6"/>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24" name="Google Shape;3824;p198"/>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2"/>
                </a:solidFill>
                <a:latin typeface="Arial"/>
                <a:ea typeface="Arial"/>
                <a:cs typeface="Arial"/>
                <a:sym typeface="Arial"/>
              </a:rPr>
              <a:t>“</a:t>
            </a:r>
            <a:endParaRPr sz="500">
              <a:solidFill>
                <a:schemeClr val="lt2"/>
              </a:solidFill>
            </a:endParaRPr>
          </a:p>
        </p:txBody>
      </p:sp>
      <p:sp>
        <p:nvSpPr>
          <p:cNvPr id="3825" name="Google Shape;3825;p198"/>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26" name="Google Shape;3826;p198"/>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4. One tweet">
  <p:cSld name="One tweet">
    <p:spTree>
      <p:nvGrpSpPr>
        <p:cNvPr id="1" name="Shape 3827"/>
        <p:cNvGrpSpPr/>
        <p:nvPr/>
      </p:nvGrpSpPr>
      <p:grpSpPr>
        <a:xfrm>
          <a:off x="0" y="0"/>
          <a:ext cx="0" cy="0"/>
          <a:chOff x="0" y="0"/>
          <a:chExt cx="0" cy="0"/>
        </a:xfrm>
      </p:grpSpPr>
      <p:pic>
        <p:nvPicPr>
          <p:cNvPr id="3828" name="Google Shape;3828;p199" descr="twitter-seeklogo.com 1.png"/>
          <p:cNvPicPr preferRelativeResize="0"/>
          <p:nvPr/>
        </p:nvPicPr>
        <p:blipFill rotWithShape="1">
          <a:blip r:embed="rId2">
            <a:alphaModFix/>
          </a:blip>
          <a:srcRect/>
          <a:stretch/>
        </p:blipFill>
        <p:spPr>
          <a:xfrm>
            <a:off x="2361342" y="1930067"/>
            <a:ext cx="276860" cy="226056"/>
          </a:xfrm>
          <a:prstGeom prst="rect">
            <a:avLst/>
          </a:prstGeom>
          <a:noFill/>
          <a:ln>
            <a:noFill/>
          </a:ln>
        </p:spPr>
      </p:pic>
      <p:grpSp>
        <p:nvGrpSpPr>
          <p:cNvPr id="3829" name="Google Shape;3829;p199"/>
          <p:cNvGrpSpPr/>
          <p:nvPr/>
        </p:nvGrpSpPr>
        <p:grpSpPr>
          <a:xfrm>
            <a:off x="9190200" y="0"/>
            <a:ext cx="2579242" cy="2568339"/>
            <a:chOff x="22170399" y="777240"/>
            <a:chExt cx="6877978" cy="6848903"/>
          </a:xfrm>
        </p:grpSpPr>
        <p:grpSp>
          <p:nvGrpSpPr>
            <p:cNvPr id="3830" name="Google Shape;3830;p199"/>
            <p:cNvGrpSpPr/>
            <p:nvPr/>
          </p:nvGrpSpPr>
          <p:grpSpPr>
            <a:xfrm>
              <a:off x="22170399" y="777240"/>
              <a:ext cx="6877978" cy="6848903"/>
              <a:chOff x="22155159" y="0"/>
              <a:chExt cx="6877978" cy="6848903"/>
            </a:xfrm>
          </p:grpSpPr>
          <p:sp>
            <p:nvSpPr>
              <p:cNvPr id="3831" name="Google Shape;3831;p19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32" name="Google Shape;3832;p19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33" name="Google Shape;3833;p19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34" name="Google Shape;3834;p19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35" name="Google Shape;3835;p19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36" name="Google Shape;3836;p19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37" name="Google Shape;3837;p19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38" name="Google Shape;3838;p19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39" name="Google Shape;3839;p19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40" name="Google Shape;3840;p19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41" name="Google Shape;3841;p19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42" name="Google Shape;3842;p19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43" name="Google Shape;3843;p19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44" name="Google Shape;3844;p19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45" name="Google Shape;3845;p199"/>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3846" name="Google Shape;3846;p199"/>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3847" name="Google Shape;3847;p199"/>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5. One tweet with photo">
  <p:cSld name="One tweet with photo">
    <p:spTree>
      <p:nvGrpSpPr>
        <p:cNvPr id="1" name="Shape 3848"/>
        <p:cNvGrpSpPr/>
        <p:nvPr/>
      </p:nvGrpSpPr>
      <p:grpSpPr>
        <a:xfrm>
          <a:off x="0" y="0"/>
          <a:ext cx="0" cy="0"/>
          <a:chOff x="0" y="0"/>
          <a:chExt cx="0" cy="0"/>
        </a:xfrm>
      </p:grpSpPr>
      <p:sp>
        <p:nvSpPr>
          <p:cNvPr id="3849" name="Google Shape;3849;p200"/>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3850" name="Google Shape;3850;p200" descr="twitter-seeklogo.com 1.png"/>
          <p:cNvPicPr preferRelativeResize="0"/>
          <p:nvPr/>
        </p:nvPicPr>
        <p:blipFill rotWithShape="1">
          <a:blip r:embed="rId2">
            <a:alphaModFix/>
          </a:blip>
          <a:srcRect/>
          <a:stretch/>
        </p:blipFill>
        <p:spPr>
          <a:xfrm>
            <a:off x="3347689" y="1889336"/>
            <a:ext cx="276860" cy="226056"/>
          </a:xfrm>
          <a:prstGeom prst="rect">
            <a:avLst/>
          </a:prstGeom>
          <a:noFill/>
          <a:ln>
            <a:noFill/>
          </a:ln>
        </p:spPr>
      </p:pic>
      <p:grpSp>
        <p:nvGrpSpPr>
          <p:cNvPr id="3851" name="Google Shape;3851;p200"/>
          <p:cNvGrpSpPr/>
          <p:nvPr/>
        </p:nvGrpSpPr>
        <p:grpSpPr>
          <a:xfrm>
            <a:off x="9190200" y="0"/>
            <a:ext cx="2579242" cy="2568339"/>
            <a:chOff x="22170399" y="777240"/>
            <a:chExt cx="6877978" cy="6848903"/>
          </a:xfrm>
        </p:grpSpPr>
        <p:grpSp>
          <p:nvGrpSpPr>
            <p:cNvPr id="3852" name="Google Shape;3852;p200"/>
            <p:cNvGrpSpPr/>
            <p:nvPr/>
          </p:nvGrpSpPr>
          <p:grpSpPr>
            <a:xfrm>
              <a:off x="22170399" y="777240"/>
              <a:ext cx="6877978" cy="6848903"/>
              <a:chOff x="22155159" y="0"/>
              <a:chExt cx="6877978" cy="6848903"/>
            </a:xfrm>
          </p:grpSpPr>
          <p:sp>
            <p:nvSpPr>
              <p:cNvPr id="3853" name="Google Shape;3853;p20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54" name="Google Shape;3854;p20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55" name="Google Shape;3855;p20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56" name="Google Shape;3856;p20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57" name="Google Shape;3857;p20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58" name="Google Shape;3858;p20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59" name="Google Shape;3859;p20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60" name="Google Shape;3860;p20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61" name="Google Shape;3861;p20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62" name="Google Shape;3862;p20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63" name="Google Shape;3863;p20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64" name="Google Shape;3864;p20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65" name="Google Shape;3865;p20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66" name="Google Shape;3866;p20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67" name="Google Shape;3867;p200"/>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3868" name="Google Shape;3868;p200"/>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69" name="Google Shape;3869;p200"/>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6. Two tweets">
  <p:cSld name="Two tweets">
    <p:spTree>
      <p:nvGrpSpPr>
        <p:cNvPr id="1" name="Shape 3870"/>
        <p:cNvGrpSpPr/>
        <p:nvPr/>
      </p:nvGrpSpPr>
      <p:grpSpPr>
        <a:xfrm>
          <a:off x="0" y="0"/>
          <a:ext cx="0" cy="0"/>
          <a:chOff x="0" y="0"/>
          <a:chExt cx="0" cy="0"/>
        </a:xfrm>
      </p:grpSpPr>
      <p:pic>
        <p:nvPicPr>
          <p:cNvPr id="3871" name="Google Shape;3871;p201" descr="twitter-seeklogo.com 1.png"/>
          <p:cNvPicPr preferRelativeResize="0"/>
          <p:nvPr/>
        </p:nvPicPr>
        <p:blipFill rotWithShape="1">
          <a:blip r:embed="rId2">
            <a:alphaModFix/>
          </a:blip>
          <a:srcRect/>
          <a:stretch/>
        </p:blipFill>
        <p:spPr>
          <a:xfrm>
            <a:off x="674214" y="1839723"/>
            <a:ext cx="276860" cy="226056"/>
          </a:xfrm>
          <a:prstGeom prst="rect">
            <a:avLst/>
          </a:prstGeom>
          <a:noFill/>
          <a:ln>
            <a:noFill/>
          </a:ln>
        </p:spPr>
      </p:pic>
      <p:pic>
        <p:nvPicPr>
          <p:cNvPr id="3872" name="Google Shape;3872;p201" descr="twitter-seeklogo.com 1.png"/>
          <p:cNvPicPr preferRelativeResize="0"/>
          <p:nvPr/>
        </p:nvPicPr>
        <p:blipFill rotWithShape="1">
          <a:blip r:embed="rId2">
            <a:alphaModFix/>
          </a:blip>
          <a:srcRect/>
          <a:stretch/>
        </p:blipFill>
        <p:spPr>
          <a:xfrm>
            <a:off x="4935625" y="1839723"/>
            <a:ext cx="276860" cy="226056"/>
          </a:xfrm>
          <a:prstGeom prst="rect">
            <a:avLst/>
          </a:prstGeom>
          <a:noFill/>
          <a:ln>
            <a:noFill/>
          </a:ln>
        </p:spPr>
      </p:pic>
      <p:grpSp>
        <p:nvGrpSpPr>
          <p:cNvPr id="3873" name="Google Shape;3873;p201"/>
          <p:cNvGrpSpPr/>
          <p:nvPr/>
        </p:nvGrpSpPr>
        <p:grpSpPr>
          <a:xfrm>
            <a:off x="9190200" y="0"/>
            <a:ext cx="2579242" cy="2568339"/>
            <a:chOff x="22170399" y="777240"/>
            <a:chExt cx="6877978" cy="6848903"/>
          </a:xfrm>
        </p:grpSpPr>
        <p:grpSp>
          <p:nvGrpSpPr>
            <p:cNvPr id="3874" name="Google Shape;3874;p201"/>
            <p:cNvGrpSpPr/>
            <p:nvPr/>
          </p:nvGrpSpPr>
          <p:grpSpPr>
            <a:xfrm>
              <a:off x="22170399" y="777240"/>
              <a:ext cx="6877978" cy="6848903"/>
              <a:chOff x="22155159" y="0"/>
              <a:chExt cx="6877978" cy="6848903"/>
            </a:xfrm>
          </p:grpSpPr>
          <p:sp>
            <p:nvSpPr>
              <p:cNvPr id="3875" name="Google Shape;3875;p20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76" name="Google Shape;3876;p20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877" name="Google Shape;3877;p20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878" name="Google Shape;3878;p20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879" name="Google Shape;3879;p20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880" name="Google Shape;3880;p20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881" name="Google Shape;3881;p20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882" name="Google Shape;3882;p20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883" name="Google Shape;3883;p20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84" name="Google Shape;3884;p20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85" name="Google Shape;3885;p20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86" name="Google Shape;3886;p20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87" name="Google Shape;3887;p20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88" name="Google Shape;3888;p20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89" name="Google Shape;3889;p201"/>
          <p:cNvSpPr txBox="1">
            <a:spLocks noGrp="1"/>
          </p:cNvSpPr>
          <p:nvPr>
            <p:ph type="subTitle" idx="1"/>
          </p:nvPr>
        </p:nvSpPr>
        <p:spPr>
          <a:xfrm>
            <a:off x="676656" y="2194560"/>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90" name="Google Shape;3890;p201"/>
          <p:cNvSpPr txBox="1">
            <a:spLocks noGrp="1"/>
          </p:cNvSpPr>
          <p:nvPr>
            <p:ph type="subTitle" idx="2"/>
          </p:nvPr>
        </p:nvSpPr>
        <p:spPr>
          <a:xfrm>
            <a:off x="676656" y="3191256"/>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91" name="Google Shape;3891;p201"/>
          <p:cNvSpPr txBox="1">
            <a:spLocks noGrp="1"/>
          </p:cNvSpPr>
          <p:nvPr>
            <p:ph type="subTitle" idx="3"/>
          </p:nvPr>
        </p:nvSpPr>
        <p:spPr>
          <a:xfrm>
            <a:off x="1060704" y="1801368"/>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892" name="Google Shape;3892;p201"/>
          <p:cNvSpPr txBox="1">
            <a:spLocks noGrp="1"/>
          </p:cNvSpPr>
          <p:nvPr>
            <p:ph type="subTitle" idx="4"/>
          </p:nvPr>
        </p:nvSpPr>
        <p:spPr>
          <a:xfrm>
            <a:off x="5000456" y="2187648"/>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93" name="Google Shape;3893;p201"/>
          <p:cNvSpPr txBox="1">
            <a:spLocks noGrp="1"/>
          </p:cNvSpPr>
          <p:nvPr>
            <p:ph type="subTitle" idx="5"/>
          </p:nvPr>
        </p:nvSpPr>
        <p:spPr>
          <a:xfrm>
            <a:off x="5000456" y="3184344"/>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894" name="Google Shape;3894;p201"/>
          <p:cNvSpPr txBox="1">
            <a:spLocks noGrp="1"/>
          </p:cNvSpPr>
          <p:nvPr>
            <p:ph type="subTitle" idx="6"/>
          </p:nvPr>
        </p:nvSpPr>
        <p:spPr>
          <a:xfrm>
            <a:off x="5384504" y="1794456"/>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7. Product x ROI">
  <p:cSld name="Product x ROI">
    <p:spTree>
      <p:nvGrpSpPr>
        <p:cNvPr id="1" name="Shape 3895"/>
        <p:cNvGrpSpPr/>
        <p:nvPr/>
      </p:nvGrpSpPr>
      <p:grpSpPr>
        <a:xfrm>
          <a:off x="0" y="0"/>
          <a:ext cx="0" cy="0"/>
          <a:chOff x="0" y="0"/>
          <a:chExt cx="0" cy="0"/>
        </a:xfrm>
      </p:grpSpPr>
      <p:grpSp>
        <p:nvGrpSpPr>
          <p:cNvPr id="3896" name="Google Shape;3896;p202"/>
          <p:cNvGrpSpPr/>
          <p:nvPr/>
        </p:nvGrpSpPr>
        <p:grpSpPr>
          <a:xfrm>
            <a:off x="9190200" y="0"/>
            <a:ext cx="2579242" cy="2568339"/>
            <a:chOff x="22170399" y="777240"/>
            <a:chExt cx="6877978" cy="6848903"/>
          </a:xfrm>
        </p:grpSpPr>
        <p:grpSp>
          <p:nvGrpSpPr>
            <p:cNvPr id="3897" name="Google Shape;3897;p202"/>
            <p:cNvGrpSpPr/>
            <p:nvPr/>
          </p:nvGrpSpPr>
          <p:grpSpPr>
            <a:xfrm>
              <a:off x="22170399" y="777240"/>
              <a:ext cx="6877978" cy="6848903"/>
              <a:chOff x="22155159" y="0"/>
              <a:chExt cx="6877978" cy="6848903"/>
            </a:xfrm>
          </p:grpSpPr>
          <p:sp>
            <p:nvSpPr>
              <p:cNvPr id="3898" name="Google Shape;3898;p20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899" name="Google Shape;3899;p20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00" name="Google Shape;3900;p20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01" name="Google Shape;3901;p20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02" name="Google Shape;3902;p20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03" name="Google Shape;3903;p20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04" name="Google Shape;3904;p20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05" name="Google Shape;3905;p20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06" name="Google Shape;3906;p20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07" name="Google Shape;3907;p20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08" name="Google Shape;3908;p20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09" name="Google Shape;3909;p20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10" name="Google Shape;3910;p20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11" name="Google Shape;3911;p20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12" name="Google Shape;3912;p202"/>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913" name="Google Shape;3913;p202"/>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14" name="Google Shape;3914;p202"/>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15" name="Google Shape;3915;p202"/>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16" name="Google Shape;3916;p202"/>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3917" name="Google Shape;3917;p202"/>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18" name="Google Shape;3918;p202"/>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19" name="Google Shape;3919;p202"/>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3920" name="Google Shape;3920;p202"/>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21" name="Google Shape;3921;p202"/>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8. Product x ROI x 2">
  <p:cSld name="Product x ROI x 2">
    <p:spTree>
      <p:nvGrpSpPr>
        <p:cNvPr id="1" name="Shape 3922"/>
        <p:cNvGrpSpPr/>
        <p:nvPr/>
      </p:nvGrpSpPr>
      <p:grpSpPr>
        <a:xfrm>
          <a:off x="0" y="0"/>
          <a:ext cx="0" cy="0"/>
          <a:chOff x="0" y="0"/>
          <a:chExt cx="0" cy="0"/>
        </a:xfrm>
      </p:grpSpPr>
      <p:cxnSp>
        <p:nvCxnSpPr>
          <p:cNvPr id="3923" name="Google Shape;3923;p203"/>
          <p:cNvCxnSpPr/>
          <p:nvPr/>
        </p:nvCxnSpPr>
        <p:spPr>
          <a:xfrm>
            <a:off x="334089" y="3719539"/>
            <a:ext cx="2457600" cy="0"/>
          </a:xfrm>
          <a:prstGeom prst="straightConnector1">
            <a:avLst/>
          </a:prstGeom>
          <a:noFill/>
          <a:ln w="19050" cap="rnd" cmpd="sng">
            <a:solidFill>
              <a:schemeClr val="dk2"/>
            </a:solidFill>
            <a:prstDash val="solid"/>
            <a:round/>
            <a:headEnd type="none" w="sm" len="sm"/>
            <a:tailEnd type="none" w="sm" len="sm"/>
          </a:ln>
        </p:spPr>
      </p:cxnSp>
      <p:cxnSp>
        <p:nvCxnSpPr>
          <p:cNvPr id="3924" name="Google Shape;3924;p203"/>
          <p:cNvCxnSpPr/>
          <p:nvPr/>
        </p:nvCxnSpPr>
        <p:spPr>
          <a:xfrm>
            <a:off x="3472651" y="3724327"/>
            <a:ext cx="2457600" cy="0"/>
          </a:xfrm>
          <a:prstGeom prst="straightConnector1">
            <a:avLst/>
          </a:prstGeom>
          <a:noFill/>
          <a:ln w="19050" cap="rnd" cmpd="sng">
            <a:solidFill>
              <a:schemeClr val="dk2"/>
            </a:solidFill>
            <a:prstDash val="solid"/>
            <a:round/>
            <a:headEnd type="none" w="sm" len="sm"/>
            <a:tailEnd type="none" w="sm" len="sm"/>
          </a:ln>
        </p:spPr>
      </p:cxnSp>
      <p:grpSp>
        <p:nvGrpSpPr>
          <p:cNvPr id="3925" name="Google Shape;3925;p203"/>
          <p:cNvGrpSpPr/>
          <p:nvPr/>
        </p:nvGrpSpPr>
        <p:grpSpPr>
          <a:xfrm>
            <a:off x="9190200" y="0"/>
            <a:ext cx="2579242" cy="2568339"/>
            <a:chOff x="22170399" y="777240"/>
            <a:chExt cx="6877978" cy="6848903"/>
          </a:xfrm>
        </p:grpSpPr>
        <p:grpSp>
          <p:nvGrpSpPr>
            <p:cNvPr id="3926" name="Google Shape;3926;p203"/>
            <p:cNvGrpSpPr/>
            <p:nvPr/>
          </p:nvGrpSpPr>
          <p:grpSpPr>
            <a:xfrm>
              <a:off x="22170399" y="777240"/>
              <a:ext cx="6877978" cy="6848903"/>
              <a:chOff x="22155159" y="0"/>
              <a:chExt cx="6877978" cy="6848903"/>
            </a:xfrm>
          </p:grpSpPr>
          <p:sp>
            <p:nvSpPr>
              <p:cNvPr id="3927" name="Google Shape;3927;p20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28" name="Google Shape;3928;p20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29" name="Google Shape;3929;p20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30" name="Google Shape;3930;p20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31" name="Google Shape;3931;p20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32" name="Google Shape;3932;p20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33" name="Google Shape;3933;p20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34" name="Google Shape;3934;p20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35" name="Google Shape;3935;p20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36" name="Google Shape;3936;p20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37" name="Google Shape;3937;p20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38" name="Google Shape;3938;p20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39" name="Google Shape;3939;p20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40" name="Google Shape;3940;p20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41" name="Google Shape;3941;p203"/>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942" name="Google Shape;3942;p203"/>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3" name="Google Shape;3943;p203"/>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44" name="Google Shape;3944;p203"/>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3945" name="Google Shape;3945;p203"/>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6" name="Google Shape;3946;p203"/>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47" name="Google Shape;3947;p203"/>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3948" name="Google Shape;3948;p203"/>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49" name="Google Shape;3949;p203"/>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0" name="Google Shape;3950;p203"/>
          <p:cNvSpPr txBox="1">
            <a:spLocks noGrp="1"/>
          </p:cNvSpPr>
          <p:nvPr>
            <p:ph type="subTitle" idx="7"/>
          </p:nvPr>
        </p:nvSpPr>
        <p:spPr>
          <a:xfrm>
            <a:off x="338328" y="32735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51" name="Google Shape;3951;p203"/>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2" name="Google Shape;3952;p203"/>
          <p:cNvSpPr txBox="1">
            <a:spLocks noGrp="1"/>
          </p:cNvSpPr>
          <p:nvPr>
            <p:ph type="subTitle" idx="9"/>
          </p:nvPr>
        </p:nvSpPr>
        <p:spPr>
          <a:xfrm>
            <a:off x="3474720" y="32644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53" name="Google Shape;3953;p203"/>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4" name="Google Shape;3954;p203"/>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3955" name="Google Shape;3955;p203"/>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3956" name="Google Shape;3956;p203"/>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matchingName="70. Three large numbers">
  <p:cSld name="Three large numbers">
    <p:spTree>
      <p:nvGrpSpPr>
        <p:cNvPr id="1" name="Shape 3977"/>
        <p:cNvGrpSpPr/>
        <p:nvPr/>
      </p:nvGrpSpPr>
      <p:grpSpPr>
        <a:xfrm>
          <a:off x="0" y="0"/>
          <a:ext cx="0" cy="0"/>
          <a:chOff x="0" y="0"/>
          <a:chExt cx="0" cy="0"/>
        </a:xfrm>
      </p:grpSpPr>
      <p:grpSp>
        <p:nvGrpSpPr>
          <p:cNvPr id="3978" name="Google Shape;3978;p205"/>
          <p:cNvGrpSpPr/>
          <p:nvPr/>
        </p:nvGrpSpPr>
        <p:grpSpPr>
          <a:xfrm>
            <a:off x="9190200" y="0"/>
            <a:ext cx="2579242" cy="2568339"/>
            <a:chOff x="22170399" y="777240"/>
            <a:chExt cx="6877978" cy="6848903"/>
          </a:xfrm>
        </p:grpSpPr>
        <p:grpSp>
          <p:nvGrpSpPr>
            <p:cNvPr id="3979" name="Google Shape;3979;p205"/>
            <p:cNvGrpSpPr/>
            <p:nvPr/>
          </p:nvGrpSpPr>
          <p:grpSpPr>
            <a:xfrm>
              <a:off x="22170399" y="777240"/>
              <a:ext cx="6877978" cy="6848903"/>
              <a:chOff x="22155159" y="0"/>
              <a:chExt cx="6877978" cy="6848903"/>
            </a:xfrm>
          </p:grpSpPr>
          <p:sp>
            <p:nvSpPr>
              <p:cNvPr id="3980" name="Google Shape;3980;p20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81" name="Google Shape;3981;p20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82" name="Google Shape;3982;p20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83" name="Google Shape;3983;p20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84" name="Google Shape;3984;p20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85" name="Google Shape;3985;p20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86" name="Google Shape;3986;p20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87" name="Google Shape;3987;p20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88" name="Google Shape;3988;p20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989" name="Google Shape;3989;p20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990" name="Google Shape;3990;p20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991" name="Google Shape;3991;p20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992" name="Google Shape;3992;p20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993" name="Google Shape;3993;p20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994" name="Google Shape;3994;p205"/>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3995" name="Google Shape;3995;p205"/>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3996" name="Google Shape;3996;p205"/>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3997" name="Google Shape;3997;p205"/>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3998" name="Google Shape;3998;p205"/>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3999" name="Google Shape;3999;p205"/>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00" name="Google Shape;4000;p205"/>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4001" name="Google Shape;4001;p205"/>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4002" name="Google Shape;4002;p205"/>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Agenda_3 points">
  <p:cSld name="Agenda_3 points">
    <p:spTree>
      <p:nvGrpSpPr>
        <p:cNvPr id="1" name="Shape 177"/>
        <p:cNvGrpSpPr/>
        <p:nvPr/>
      </p:nvGrpSpPr>
      <p:grpSpPr>
        <a:xfrm>
          <a:off x="0" y="0"/>
          <a:ext cx="0" cy="0"/>
          <a:chOff x="0" y="0"/>
          <a:chExt cx="0" cy="0"/>
        </a:xfrm>
      </p:grpSpPr>
      <p:cxnSp>
        <p:nvCxnSpPr>
          <p:cNvPr id="178" name="Google Shape;178;p20"/>
          <p:cNvCxnSpPr/>
          <p:nvPr/>
        </p:nvCxnSpPr>
        <p:spPr>
          <a:xfrm>
            <a:off x="815406" y="2023185"/>
            <a:ext cx="0" cy="1360200"/>
          </a:xfrm>
          <a:prstGeom prst="straightConnector1">
            <a:avLst/>
          </a:prstGeom>
          <a:noFill/>
          <a:ln w="19050" cap="flat" cmpd="sng">
            <a:solidFill>
              <a:schemeClr val="accent1"/>
            </a:solidFill>
            <a:prstDash val="solid"/>
            <a:round/>
            <a:headEnd type="none" w="sm" len="sm"/>
            <a:tailEnd type="none" w="sm" len="sm"/>
          </a:ln>
        </p:spPr>
      </p:cxnSp>
      <p:sp>
        <p:nvSpPr>
          <p:cNvPr id="179" name="Google Shape;179;p20"/>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180" name="Google Shape;180;p20"/>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181" name="Google Shape;181;p20"/>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pic>
        <p:nvPicPr>
          <p:cNvPr id="182" name="Google Shape;182;p20"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183" name="Google Shape;183;p20"/>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4" name="Google Shape;184;p20"/>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5" name="Google Shape;185;p20"/>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6" name="Google Shape;186;p20"/>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187" name="Google Shape;187;p20"/>
          <p:cNvGrpSpPr/>
          <p:nvPr/>
        </p:nvGrpSpPr>
        <p:grpSpPr>
          <a:xfrm>
            <a:off x="9190200" y="0"/>
            <a:ext cx="2579242" cy="2568339"/>
            <a:chOff x="22170399" y="777240"/>
            <a:chExt cx="6877978" cy="6848903"/>
          </a:xfrm>
        </p:grpSpPr>
        <p:grpSp>
          <p:nvGrpSpPr>
            <p:cNvPr id="188" name="Google Shape;188;p20"/>
            <p:cNvGrpSpPr/>
            <p:nvPr/>
          </p:nvGrpSpPr>
          <p:grpSpPr>
            <a:xfrm>
              <a:off x="22170399" y="777240"/>
              <a:ext cx="6877978" cy="6848903"/>
              <a:chOff x="22155159" y="0"/>
              <a:chExt cx="6877978" cy="6848903"/>
            </a:xfrm>
          </p:grpSpPr>
          <p:sp>
            <p:nvSpPr>
              <p:cNvPr id="189" name="Google Shape;189;p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0" name="Google Shape;190;p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1" name="Google Shape;191;p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2" name="Google Shape;192;p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3" name="Google Shape;193;p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4" name="Google Shape;194;p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5" name="Google Shape;195;p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6" name="Google Shape;196;p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7" name="Google Shape;197;p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8" name="Google Shape;198;p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9" name="Google Shape;199;p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0" name="Google Shape;200;p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1" name="Google Shape;201;p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2" name="Google Shape;202;p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3" name="Google Shape;203;p20"/>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a:endParaRPr/>
          </a:p>
        </p:txBody>
      </p:sp>
      <p:sp>
        <p:nvSpPr>
          <p:cNvPr id="204" name="Google Shape;204;p20"/>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5" name="Google Shape;205;p20"/>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72. Two silos">
  <p:cSld name="Two silos">
    <p:spTree>
      <p:nvGrpSpPr>
        <p:cNvPr id="1" name="Shape 4032"/>
        <p:cNvGrpSpPr/>
        <p:nvPr/>
      </p:nvGrpSpPr>
      <p:grpSpPr>
        <a:xfrm>
          <a:off x="0" y="0"/>
          <a:ext cx="0" cy="0"/>
          <a:chOff x="0" y="0"/>
          <a:chExt cx="0" cy="0"/>
        </a:xfrm>
      </p:grpSpPr>
      <p:sp>
        <p:nvSpPr>
          <p:cNvPr id="4033" name="Google Shape;4033;p207"/>
          <p:cNvSpPr/>
          <p:nvPr/>
        </p:nvSpPr>
        <p:spPr>
          <a:xfrm>
            <a:off x="4829025" y="742950"/>
            <a:ext cx="3638700" cy="34194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34" name="Google Shape;4034;p207"/>
          <p:cNvSpPr/>
          <p:nvPr/>
        </p:nvSpPr>
        <p:spPr>
          <a:xfrm>
            <a:off x="676275" y="742950"/>
            <a:ext cx="3638700" cy="34194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35" name="Google Shape;4035;p207"/>
          <p:cNvCxnSpPr/>
          <p:nvPr/>
        </p:nvCxnSpPr>
        <p:spPr>
          <a:xfrm>
            <a:off x="1218475"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4036" name="Google Shape;4036;p207"/>
          <p:cNvCxnSpPr/>
          <p:nvPr/>
        </p:nvCxnSpPr>
        <p:spPr>
          <a:xfrm>
            <a:off x="1240666" y="2984896"/>
            <a:ext cx="2533800" cy="0"/>
          </a:xfrm>
          <a:prstGeom prst="straightConnector1">
            <a:avLst/>
          </a:prstGeom>
          <a:noFill/>
          <a:ln w="19050" cap="rnd" cmpd="sng">
            <a:solidFill>
              <a:schemeClr val="dk2"/>
            </a:solidFill>
            <a:prstDash val="solid"/>
            <a:round/>
            <a:headEnd type="none" w="sm" len="sm"/>
            <a:tailEnd type="none" w="sm" len="sm"/>
          </a:ln>
        </p:spPr>
      </p:cxnSp>
      <p:cxnSp>
        <p:nvCxnSpPr>
          <p:cNvPr id="4037" name="Google Shape;4037;p207"/>
          <p:cNvCxnSpPr/>
          <p:nvPr/>
        </p:nvCxnSpPr>
        <p:spPr>
          <a:xfrm>
            <a:off x="5371226"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4038" name="Google Shape;4038;p207"/>
          <p:cNvCxnSpPr/>
          <p:nvPr/>
        </p:nvCxnSpPr>
        <p:spPr>
          <a:xfrm>
            <a:off x="5393417" y="2984896"/>
            <a:ext cx="2533800" cy="0"/>
          </a:xfrm>
          <a:prstGeom prst="straightConnector1">
            <a:avLst/>
          </a:prstGeom>
          <a:noFill/>
          <a:ln w="19050" cap="rnd" cmpd="sng">
            <a:solidFill>
              <a:schemeClr val="dk2"/>
            </a:solidFill>
            <a:prstDash val="solid"/>
            <a:round/>
            <a:headEnd type="none" w="sm" len="sm"/>
            <a:tailEnd type="none" w="sm" len="sm"/>
          </a:ln>
        </p:spPr>
      </p:cxnSp>
      <p:sp>
        <p:nvSpPr>
          <p:cNvPr id="4039" name="Google Shape;4039;p207"/>
          <p:cNvSpPr/>
          <p:nvPr/>
        </p:nvSpPr>
        <p:spPr>
          <a:xfrm>
            <a:off x="1212525"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40" name="Google Shape;4040;p207"/>
          <p:cNvSpPr/>
          <p:nvPr/>
        </p:nvSpPr>
        <p:spPr>
          <a:xfrm>
            <a:off x="5365283"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041" name="Google Shape;4041;p207"/>
          <p:cNvGrpSpPr/>
          <p:nvPr/>
        </p:nvGrpSpPr>
        <p:grpSpPr>
          <a:xfrm>
            <a:off x="9190200" y="0"/>
            <a:ext cx="2579242" cy="2568339"/>
            <a:chOff x="22170399" y="777240"/>
            <a:chExt cx="6877978" cy="6848903"/>
          </a:xfrm>
        </p:grpSpPr>
        <p:grpSp>
          <p:nvGrpSpPr>
            <p:cNvPr id="4042" name="Google Shape;4042;p207"/>
            <p:cNvGrpSpPr/>
            <p:nvPr/>
          </p:nvGrpSpPr>
          <p:grpSpPr>
            <a:xfrm>
              <a:off x="22170399" y="777240"/>
              <a:ext cx="6877978" cy="6848903"/>
              <a:chOff x="22155159" y="0"/>
              <a:chExt cx="6877978" cy="6848903"/>
            </a:xfrm>
          </p:grpSpPr>
          <p:sp>
            <p:nvSpPr>
              <p:cNvPr id="4043" name="Google Shape;4043;p20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044" name="Google Shape;4044;p20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045" name="Google Shape;4045;p20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046" name="Google Shape;4046;p20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047" name="Google Shape;4047;p20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048" name="Google Shape;4048;p20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049" name="Google Shape;4049;p20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050" name="Google Shape;4050;p20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051" name="Google Shape;4051;p20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52" name="Google Shape;4052;p20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53" name="Google Shape;4053;p20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54" name="Google Shape;4054;p20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55" name="Google Shape;4055;p20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56" name="Google Shape;4056;p20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57" name="Google Shape;4057;p207"/>
          <p:cNvSpPr txBox="1">
            <a:spLocks noGrp="1"/>
          </p:cNvSpPr>
          <p:nvPr>
            <p:ph type="subTitle" idx="1"/>
          </p:nvPr>
        </p:nvSpPr>
        <p:spPr>
          <a:xfrm>
            <a:off x="1447525" y="578325"/>
            <a:ext cx="2075700" cy="34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58" name="Google Shape;4058;p207"/>
          <p:cNvSpPr txBox="1">
            <a:spLocks noGrp="1"/>
          </p:cNvSpPr>
          <p:nvPr>
            <p:ph type="subTitle" idx="2"/>
          </p:nvPr>
        </p:nvSpPr>
        <p:spPr>
          <a:xfrm>
            <a:off x="1673350" y="151790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59" name="Google Shape;4059;p207"/>
          <p:cNvSpPr txBox="1">
            <a:spLocks noGrp="1"/>
          </p:cNvSpPr>
          <p:nvPr>
            <p:ph type="subTitle" idx="3"/>
          </p:nvPr>
        </p:nvSpPr>
        <p:spPr>
          <a:xfrm>
            <a:off x="1673352" y="2340864"/>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0" name="Google Shape;4060;p207"/>
          <p:cNvSpPr txBox="1">
            <a:spLocks noGrp="1"/>
          </p:cNvSpPr>
          <p:nvPr>
            <p:ph type="subTitle" idx="4"/>
          </p:nvPr>
        </p:nvSpPr>
        <p:spPr>
          <a:xfrm>
            <a:off x="1673352" y="315468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1" name="Google Shape;4061;p207"/>
          <p:cNvSpPr txBox="1">
            <a:spLocks noGrp="1"/>
          </p:cNvSpPr>
          <p:nvPr>
            <p:ph type="subTitle" idx="5"/>
          </p:nvPr>
        </p:nvSpPr>
        <p:spPr>
          <a:xfrm>
            <a:off x="6007952" y="151561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2" name="Google Shape;4062;p207"/>
          <p:cNvSpPr txBox="1">
            <a:spLocks noGrp="1"/>
          </p:cNvSpPr>
          <p:nvPr>
            <p:ph type="subTitle" idx="6"/>
          </p:nvPr>
        </p:nvSpPr>
        <p:spPr>
          <a:xfrm>
            <a:off x="6007952" y="233857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3" name="Google Shape;4063;p207"/>
          <p:cNvSpPr txBox="1">
            <a:spLocks noGrp="1"/>
          </p:cNvSpPr>
          <p:nvPr>
            <p:ph type="subTitle" idx="7"/>
          </p:nvPr>
        </p:nvSpPr>
        <p:spPr>
          <a:xfrm>
            <a:off x="6007952" y="3152393"/>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64" name="Google Shape;4064;p207"/>
          <p:cNvSpPr txBox="1">
            <a:spLocks noGrp="1"/>
          </p:cNvSpPr>
          <p:nvPr>
            <p:ph type="subTitle" idx="8"/>
          </p:nvPr>
        </p:nvSpPr>
        <p:spPr>
          <a:xfrm>
            <a:off x="5622475" y="576075"/>
            <a:ext cx="20757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73. Three silos">
  <p:cSld name="Three silos">
    <p:spTree>
      <p:nvGrpSpPr>
        <p:cNvPr id="1" name="Shape 4065"/>
        <p:cNvGrpSpPr/>
        <p:nvPr/>
      </p:nvGrpSpPr>
      <p:grpSpPr>
        <a:xfrm>
          <a:off x="0" y="0"/>
          <a:ext cx="0" cy="0"/>
          <a:chOff x="0" y="0"/>
          <a:chExt cx="0" cy="0"/>
        </a:xfrm>
      </p:grpSpPr>
      <p:sp>
        <p:nvSpPr>
          <p:cNvPr id="4066" name="Google Shape;4066;p208"/>
          <p:cNvSpPr/>
          <p:nvPr/>
        </p:nvSpPr>
        <p:spPr>
          <a:xfrm>
            <a:off x="6154208" y="830669"/>
            <a:ext cx="2577600" cy="34194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67" name="Google Shape;4067;p208"/>
          <p:cNvSpPr/>
          <p:nvPr/>
        </p:nvSpPr>
        <p:spPr>
          <a:xfrm>
            <a:off x="3283251" y="830669"/>
            <a:ext cx="2577600" cy="34194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68" name="Google Shape;4068;p208"/>
          <p:cNvSpPr/>
          <p:nvPr/>
        </p:nvSpPr>
        <p:spPr>
          <a:xfrm>
            <a:off x="455840" y="830669"/>
            <a:ext cx="2577600" cy="34194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69" name="Google Shape;4069;p208"/>
          <p:cNvCxnSpPr/>
          <p:nvPr/>
        </p:nvCxnSpPr>
        <p:spPr>
          <a:xfrm>
            <a:off x="73659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0" name="Google Shape;4070;p208"/>
          <p:cNvCxnSpPr/>
          <p:nvPr/>
        </p:nvCxnSpPr>
        <p:spPr>
          <a:xfrm>
            <a:off x="75878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4071" name="Google Shape;4071;p208"/>
          <p:cNvCxnSpPr/>
          <p:nvPr/>
        </p:nvCxnSpPr>
        <p:spPr>
          <a:xfrm>
            <a:off x="357100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2" name="Google Shape;4072;p208"/>
          <p:cNvCxnSpPr/>
          <p:nvPr/>
        </p:nvCxnSpPr>
        <p:spPr>
          <a:xfrm>
            <a:off x="359319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4073" name="Google Shape;4073;p208"/>
          <p:cNvCxnSpPr/>
          <p:nvPr/>
        </p:nvCxnSpPr>
        <p:spPr>
          <a:xfrm>
            <a:off x="6426989"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4074" name="Google Shape;4074;p208"/>
          <p:cNvCxnSpPr/>
          <p:nvPr/>
        </p:nvCxnSpPr>
        <p:spPr>
          <a:xfrm>
            <a:off x="6449180" y="3072615"/>
            <a:ext cx="2023200" cy="0"/>
          </a:xfrm>
          <a:prstGeom prst="straightConnector1">
            <a:avLst/>
          </a:prstGeom>
          <a:noFill/>
          <a:ln w="19050" cap="rnd" cmpd="sng">
            <a:solidFill>
              <a:schemeClr val="dk2"/>
            </a:solidFill>
            <a:prstDash val="solid"/>
            <a:round/>
            <a:headEnd type="none" w="sm" len="sm"/>
            <a:tailEnd type="none" w="sm" len="sm"/>
          </a:ln>
        </p:spPr>
      </p:cxnSp>
      <p:sp>
        <p:nvSpPr>
          <p:cNvPr id="4075" name="Google Shape;4075;p208"/>
          <p:cNvSpPr/>
          <p:nvPr/>
        </p:nvSpPr>
        <p:spPr>
          <a:xfrm>
            <a:off x="737788"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76" name="Google Shape;4076;p208"/>
          <p:cNvSpPr/>
          <p:nvPr/>
        </p:nvSpPr>
        <p:spPr>
          <a:xfrm>
            <a:off x="3565200" y="658156"/>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77" name="Google Shape;4077;p208"/>
          <p:cNvSpPr/>
          <p:nvPr/>
        </p:nvSpPr>
        <p:spPr>
          <a:xfrm>
            <a:off x="6436157"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078" name="Google Shape;4078;p208"/>
          <p:cNvGrpSpPr/>
          <p:nvPr/>
        </p:nvGrpSpPr>
        <p:grpSpPr>
          <a:xfrm>
            <a:off x="9190200" y="0"/>
            <a:ext cx="2579242" cy="2568339"/>
            <a:chOff x="22170399" y="777240"/>
            <a:chExt cx="6877978" cy="6848903"/>
          </a:xfrm>
        </p:grpSpPr>
        <p:grpSp>
          <p:nvGrpSpPr>
            <p:cNvPr id="4079" name="Google Shape;4079;p208"/>
            <p:cNvGrpSpPr/>
            <p:nvPr/>
          </p:nvGrpSpPr>
          <p:grpSpPr>
            <a:xfrm>
              <a:off x="22170399" y="777240"/>
              <a:ext cx="6877978" cy="6848903"/>
              <a:chOff x="22155159" y="0"/>
              <a:chExt cx="6877978" cy="6848903"/>
            </a:xfrm>
          </p:grpSpPr>
          <p:sp>
            <p:nvSpPr>
              <p:cNvPr id="4080" name="Google Shape;4080;p20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081" name="Google Shape;4081;p20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082" name="Google Shape;4082;p20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083" name="Google Shape;4083;p20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084" name="Google Shape;4084;p20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085" name="Google Shape;4085;p20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086" name="Google Shape;4086;p20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087" name="Google Shape;4087;p20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088" name="Google Shape;4088;p20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89" name="Google Shape;4089;p20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90" name="Google Shape;4090;p20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91" name="Google Shape;4091;p20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92" name="Google Shape;4092;p20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93" name="Google Shape;4093;p20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94" name="Google Shape;4094;p208"/>
          <p:cNvSpPr txBox="1">
            <a:spLocks noGrp="1"/>
          </p:cNvSpPr>
          <p:nvPr>
            <p:ph type="subTitle" idx="1"/>
          </p:nvPr>
        </p:nvSpPr>
        <p:spPr>
          <a:xfrm>
            <a:off x="988438"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95" name="Google Shape;4095;p208"/>
          <p:cNvSpPr txBox="1">
            <a:spLocks noGrp="1"/>
          </p:cNvSpPr>
          <p:nvPr>
            <p:ph type="subTitle" idx="2"/>
          </p:nvPr>
        </p:nvSpPr>
        <p:spPr>
          <a:xfrm>
            <a:off x="1275323" y="15999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6" name="Google Shape;4096;p208"/>
          <p:cNvSpPr txBox="1">
            <a:spLocks noGrp="1"/>
          </p:cNvSpPr>
          <p:nvPr>
            <p:ph type="subTitle" idx="3"/>
          </p:nvPr>
        </p:nvSpPr>
        <p:spPr>
          <a:xfrm>
            <a:off x="1275323" y="24229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7" name="Google Shape;4097;p208"/>
          <p:cNvSpPr txBox="1">
            <a:spLocks noGrp="1"/>
          </p:cNvSpPr>
          <p:nvPr>
            <p:ph type="subTitle" idx="4"/>
          </p:nvPr>
        </p:nvSpPr>
        <p:spPr>
          <a:xfrm>
            <a:off x="1275323" y="32367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098" name="Google Shape;4098;p208"/>
          <p:cNvSpPr txBox="1">
            <a:spLocks noGrp="1"/>
          </p:cNvSpPr>
          <p:nvPr>
            <p:ph type="subTitle" idx="5"/>
          </p:nvPr>
        </p:nvSpPr>
        <p:spPr>
          <a:xfrm>
            <a:off x="3815850"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099" name="Google Shape;4099;p208"/>
          <p:cNvSpPr txBox="1">
            <a:spLocks noGrp="1"/>
          </p:cNvSpPr>
          <p:nvPr>
            <p:ph type="subTitle" idx="6"/>
          </p:nvPr>
        </p:nvSpPr>
        <p:spPr>
          <a:xfrm>
            <a:off x="4143548"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0" name="Google Shape;4100;p208"/>
          <p:cNvSpPr txBox="1">
            <a:spLocks noGrp="1"/>
          </p:cNvSpPr>
          <p:nvPr>
            <p:ph type="subTitle" idx="7"/>
          </p:nvPr>
        </p:nvSpPr>
        <p:spPr>
          <a:xfrm>
            <a:off x="4143548"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1" name="Google Shape;4101;p208"/>
          <p:cNvSpPr txBox="1">
            <a:spLocks noGrp="1"/>
          </p:cNvSpPr>
          <p:nvPr>
            <p:ph type="subTitle" idx="8"/>
          </p:nvPr>
        </p:nvSpPr>
        <p:spPr>
          <a:xfrm>
            <a:off x="4143548"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2" name="Google Shape;4102;p208"/>
          <p:cNvSpPr txBox="1">
            <a:spLocks noGrp="1"/>
          </p:cNvSpPr>
          <p:nvPr>
            <p:ph type="subTitle" idx="9"/>
          </p:nvPr>
        </p:nvSpPr>
        <p:spPr>
          <a:xfrm>
            <a:off x="6686807"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4103" name="Google Shape;4103;p208"/>
          <p:cNvSpPr txBox="1">
            <a:spLocks noGrp="1"/>
          </p:cNvSpPr>
          <p:nvPr>
            <p:ph type="subTitle" idx="13"/>
          </p:nvPr>
        </p:nvSpPr>
        <p:spPr>
          <a:xfrm>
            <a:off x="7016873"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4" name="Google Shape;4104;p208"/>
          <p:cNvSpPr txBox="1">
            <a:spLocks noGrp="1"/>
          </p:cNvSpPr>
          <p:nvPr>
            <p:ph type="subTitle" idx="14"/>
          </p:nvPr>
        </p:nvSpPr>
        <p:spPr>
          <a:xfrm>
            <a:off x="7016873"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05" name="Google Shape;4105;p208"/>
          <p:cNvSpPr txBox="1">
            <a:spLocks noGrp="1"/>
          </p:cNvSpPr>
          <p:nvPr>
            <p:ph type="subTitle" idx="15"/>
          </p:nvPr>
        </p:nvSpPr>
        <p:spPr>
          <a:xfrm>
            <a:off x="7016873"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4. Four part gradient cycle_1">
  <p:cSld name="Four part gradient cycle_1">
    <p:spTree>
      <p:nvGrpSpPr>
        <p:cNvPr id="1" name="Shape 4106"/>
        <p:cNvGrpSpPr/>
        <p:nvPr/>
      </p:nvGrpSpPr>
      <p:grpSpPr>
        <a:xfrm>
          <a:off x="0" y="0"/>
          <a:ext cx="0" cy="0"/>
          <a:chOff x="0" y="0"/>
          <a:chExt cx="0" cy="0"/>
        </a:xfrm>
      </p:grpSpPr>
      <p:grpSp>
        <p:nvGrpSpPr>
          <p:cNvPr id="4107" name="Google Shape;4107;p209"/>
          <p:cNvGrpSpPr/>
          <p:nvPr/>
        </p:nvGrpSpPr>
        <p:grpSpPr>
          <a:xfrm rot="-5400000" flipH="1">
            <a:off x="5969675" y="1920075"/>
            <a:ext cx="120038" cy="1042515"/>
            <a:chOff x="8582641" y="8238480"/>
            <a:chExt cx="320100" cy="2780040"/>
          </a:xfrm>
        </p:grpSpPr>
        <p:cxnSp>
          <p:nvCxnSpPr>
            <p:cNvPr id="4108" name="Google Shape;4108;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09" name="Google Shape;4109;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0" name="Google Shape;4110;p209"/>
          <p:cNvGrpSpPr/>
          <p:nvPr/>
        </p:nvGrpSpPr>
        <p:grpSpPr>
          <a:xfrm rot="5400000">
            <a:off x="3043282" y="1907607"/>
            <a:ext cx="120037" cy="1042515"/>
            <a:chOff x="8582641" y="8238480"/>
            <a:chExt cx="320100" cy="2780040"/>
          </a:xfrm>
        </p:grpSpPr>
        <p:cxnSp>
          <p:nvCxnSpPr>
            <p:cNvPr id="4111" name="Google Shape;4111;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2" name="Google Shape;4112;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3" name="Google Shape;4113;p209"/>
          <p:cNvGrpSpPr/>
          <p:nvPr/>
        </p:nvGrpSpPr>
        <p:grpSpPr>
          <a:xfrm>
            <a:off x="4520726" y="3278900"/>
            <a:ext cx="120037" cy="1042515"/>
            <a:chOff x="8582641" y="8238480"/>
            <a:chExt cx="320100" cy="2780040"/>
          </a:xfrm>
        </p:grpSpPr>
        <p:cxnSp>
          <p:nvCxnSpPr>
            <p:cNvPr id="4114" name="Google Shape;4114;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5" name="Google Shape;4115;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6" name="Google Shape;4116;p209"/>
          <p:cNvGrpSpPr/>
          <p:nvPr/>
        </p:nvGrpSpPr>
        <p:grpSpPr>
          <a:xfrm rot="10800000" flipH="1">
            <a:off x="4520726" y="414431"/>
            <a:ext cx="120037" cy="1042515"/>
            <a:chOff x="8582641" y="8238480"/>
            <a:chExt cx="320100" cy="2780040"/>
          </a:xfrm>
        </p:grpSpPr>
        <p:cxnSp>
          <p:nvCxnSpPr>
            <p:cNvPr id="4117" name="Google Shape;4117;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8" name="Google Shape;4118;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19" name="Google Shape;4119;p209"/>
          <p:cNvGrpSpPr/>
          <p:nvPr/>
        </p:nvGrpSpPr>
        <p:grpSpPr>
          <a:xfrm flipH="1">
            <a:off x="3227106" y="1057301"/>
            <a:ext cx="2689653" cy="2742926"/>
            <a:chOff x="2466726" y="-956149"/>
            <a:chExt cx="10032274" cy="10058401"/>
          </a:xfrm>
        </p:grpSpPr>
        <p:sp>
          <p:nvSpPr>
            <p:cNvPr id="4120" name="Google Shape;4120;p20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1" name="Google Shape;4121;p20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2" name="Google Shape;4122;p20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4123" name="Google Shape;4123;p20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grpSp>
        <p:nvGrpSpPr>
          <p:cNvPr id="4124" name="Google Shape;4124;p209"/>
          <p:cNvGrpSpPr/>
          <p:nvPr/>
        </p:nvGrpSpPr>
        <p:grpSpPr>
          <a:xfrm>
            <a:off x="9190200" y="0"/>
            <a:ext cx="2579242" cy="2568339"/>
            <a:chOff x="22170399" y="777240"/>
            <a:chExt cx="6877978" cy="6848903"/>
          </a:xfrm>
        </p:grpSpPr>
        <p:grpSp>
          <p:nvGrpSpPr>
            <p:cNvPr id="4125" name="Google Shape;4125;p209"/>
            <p:cNvGrpSpPr/>
            <p:nvPr/>
          </p:nvGrpSpPr>
          <p:grpSpPr>
            <a:xfrm>
              <a:off x="22170399" y="777240"/>
              <a:ext cx="6877978" cy="6848903"/>
              <a:chOff x="22155159" y="0"/>
              <a:chExt cx="6877978" cy="6848903"/>
            </a:xfrm>
          </p:grpSpPr>
          <p:sp>
            <p:nvSpPr>
              <p:cNvPr id="4126" name="Google Shape;4126;p20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27" name="Google Shape;4127;p20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28" name="Google Shape;4128;p20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29" name="Google Shape;4129;p20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30" name="Google Shape;4130;p20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31" name="Google Shape;4131;p20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32" name="Google Shape;4132;p20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133" name="Google Shape;4133;p20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134" name="Google Shape;4134;p20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135" name="Google Shape;4135;p20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136" name="Google Shape;4136;p20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137" name="Google Shape;4137;p20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138" name="Google Shape;4138;p20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139" name="Google Shape;4139;p20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140" name="Google Shape;4140;p209"/>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141" name="Google Shape;4141;p209"/>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142" name="Google Shape;4142;p209"/>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3" name="Google Shape;4143;p209"/>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44" name="Google Shape;4144;p209"/>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5" name="Google Shape;4145;p209"/>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46" name="Google Shape;4146;p209"/>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47" name="Google Shape;4147;p209"/>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5. Four part gradient cycle_2">
  <p:cSld name="Four part gradient cycle_2">
    <p:spTree>
      <p:nvGrpSpPr>
        <p:cNvPr id="1" name="Shape 4148"/>
        <p:cNvGrpSpPr/>
        <p:nvPr/>
      </p:nvGrpSpPr>
      <p:grpSpPr>
        <a:xfrm>
          <a:off x="0" y="0"/>
          <a:ext cx="0" cy="0"/>
          <a:chOff x="0" y="0"/>
          <a:chExt cx="0" cy="0"/>
        </a:xfrm>
      </p:grpSpPr>
      <p:grpSp>
        <p:nvGrpSpPr>
          <p:cNvPr id="4149" name="Google Shape;4149;p210"/>
          <p:cNvGrpSpPr/>
          <p:nvPr/>
        </p:nvGrpSpPr>
        <p:grpSpPr>
          <a:xfrm rot="-5400000" flipH="1">
            <a:off x="5969675" y="1920075"/>
            <a:ext cx="120038" cy="1042515"/>
            <a:chOff x="8582641" y="8238480"/>
            <a:chExt cx="320100" cy="2780040"/>
          </a:xfrm>
        </p:grpSpPr>
        <p:cxnSp>
          <p:nvCxnSpPr>
            <p:cNvPr id="4150" name="Google Shape;4150;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1" name="Google Shape;4151;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2" name="Google Shape;4152;p210"/>
          <p:cNvGrpSpPr/>
          <p:nvPr/>
        </p:nvGrpSpPr>
        <p:grpSpPr>
          <a:xfrm rot="5400000">
            <a:off x="3043282" y="1907607"/>
            <a:ext cx="120037" cy="1042515"/>
            <a:chOff x="8582641" y="8238480"/>
            <a:chExt cx="320100" cy="2780040"/>
          </a:xfrm>
        </p:grpSpPr>
        <p:cxnSp>
          <p:nvCxnSpPr>
            <p:cNvPr id="4153" name="Google Shape;4153;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4" name="Google Shape;4154;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5" name="Google Shape;4155;p210"/>
          <p:cNvGrpSpPr/>
          <p:nvPr/>
        </p:nvGrpSpPr>
        <p:grpSpPr>
          <a:xfrm>
            <a:off x="4520726" y="3278900"/>
            <a:ext cx="120037" cy="1042515"/>
            <a:chOff x="8582641" y="8238480"/>
            <a:chExt cx="320100" cy="2780040"/>
          </a:xfrm>
        </p:grpSpPr>
        <p:cxnSp>
          <p:nvCxnSpPr>
            <p:cNvPr id="4156" name="Google Shape;4156;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7" name="Google Shape;4157;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58" name="Google Shape;4158;p210"/>
          <p:cNvGrpSpPr/>
          <p:nvPr/>
        </p:nvGrpSpPr>
        <p:grpSpPr>
          <a:xfrm rot="10800000" flipH="1">
            <a:off x="4520726" y="414431"/>
            <a:ext cx="120037" cy="1042515"/>
            <a:chOff x="8582641" y="8238480"/>
            <a:chExt cx="320100" cy="2780040"/>
          </a:xfrm>
        </p:grpSpPr>
        <p:cxnSp>
          <p:nvCxnSpPr>
            <p:cNvPr id="4159" name="Google Shape;4159;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60" name="Google Shape;4160;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61" name="Google Shape;4161;p210"/>
          <p:cNvGrpSpPr/>
          <p:nvPr/>
        </p:nvGrpSpPr>
        <p:grpSpPr>
          <a:xfrm flipH="1">
            <a:off x="3227106" y="1057388"/>
            <a:ext cx="2689653" cy="2742926"/>
            <a:chOff x="2466726" y="-956149"/>
            <a:chExt cx="10032274" cy="10058401"/>
          </a:xfrm>
        </p:grpSpPr>
        <p:sp>
          <p:nvSpPr>
            <p:cNvPr id="4162" name="Google Shape;4162;p210"/>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3" name="Google Shape;4163;p210"/>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4" name="Google Shape;4164;p210"/>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4165" name="Google Shape;4165;p210"/>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grpSp>
        <p:nvGrpSpPr>
          <p:cNvPr id="4166" name="Google Shape;4166;p210"/>
          <p:cNvGrpSpPr/>
          <p:nvPr/>
        </p:nvGrpSpPr>
        <p:grpSpPr>
          <a:xfrm>
            <a:off x="9190200" y="0"/>
            <a:ext cx="2579242" cy="2568339"/>
            <a:chOff x="22170399" y="777240"/>
            <a:chExt cx="6877978" cy="6848903"/>
          </a:xfrm>
        </p:grpSpPr>
        <p:grpSp>
          <p:nvGrpSpPr>
            <p:cNvPr id="4167" name="Google Shape;4167;p210"/>
            <p:cNvGrpSpPr/>
            <p:nvPr/>
          </p:nvGrpSpPr>
          <p:grpSpPr>
            <a:xfrm>
              <a:off x="22170399" y="777240"/>
              <a:ext cx="6877978" cy="6848903"/>
              <a:chOff x="22155159" y="0"/>
              <a:chExt cx="6877978" cy="6848903"/>
            </a:xfrm>
          </p:grpSpPr>
          <p:sp>
            <p:nvSpPr>
              <p:cNvPr id="4168" name="Google Shape;4168;p21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69" name="Google Shape;4169;p21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70" name="Google Shape;4170;p21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71" name="Google Shape;4171;p21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72" name="Google Shape;4172;p21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73" name="Google Shape;4173;p21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74" name="Google Shape;4174;p21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175" name="Google Shape;4175;p21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176" name="Google Shape;4176;p21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177" name="Google Shape;4177;p21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178" name="Google Shape;4178;p21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179" name="Google Shape;4179;p21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180" name="Google Shape;4180;p21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181" name="Google Shape;4181;p21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182" name="Google Shape;4182;p210"/>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183" name="Google Shape;4183;p210"/>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184" name="Google Shape;4184;p210"/>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5" name="Google Shape;4185;p210"/>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86" name="Google Shape;4186;p210"/>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7" name="Google Shape;4187;p210"/>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188" name="Google Shape;4188;p210"/>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89" name="Google Shape;4189;p210"/>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6. Three part gradient cycle_1">
  <p:cSld name="Three part gradient cycle_1">
    <p:spTree>
      <p:nvGrpSpPr>
        <p:cNvPr id="1" name="Shape 4190"/>
        <p:cNvGrpSpPr/>
        <p:nvPr/>
      </p:nvGrpSpPr>
      <p:grpSpPr>
        <a:xfrm>
          <a:off x="0" y="0"/>
          <a:ext cx="0" cy="0"/>
          <a:chOff x="0" y="0"/>
          <a:chExt cx="0" cy="0"/>
        </a:xfrm>
      </p:grpSpPr>
      <p:grpSp>
        <p:nvGrpSpPr>
          <p:cNvPr id="4191" name="Google Shape;4191;p211"/>
          <p:cNvGrpSpPr/>
          <p:nvPr/>
        </p:nvGrpSpPr>
        <p:grpSpPr>
          <a:xfrm rot="-5400000" flipH="1">
            <a:off x="5918108" y="2687023"/>
            <a:ext cx="120037" cy="1042515"/>
            <a:chOff x="8582641" y="8238480"/>
            <a:chExt cx="320100" cy="2780040"/>
          </a:xfrm>
        </p:grpSpPr>
        <p:cxnSp>
          <p:nvCxnSpPr>
            <p:cNvPr id="4192" name="Google Shape;4192;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3" name="Google Shape;4193;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94" name="Google Shape;4194;p211"/>
          <p:cNvGrpSpPr/>
          <p:nvPr/>
        </p:nvGrpSpPr>
        <p:grpSpPr>
          <a:xfrm rot="10800000" flipH="1">
            <a:off x="4520726" y="728756"/>
            <a:ext cx="120037" cy="1042515"/>
            <a:chOff x="8582641" y="8238480"/>
            <a:chExt cx="320100" cy="2780040"/>
          </a:xfrm>
        </p:grpSpPr>
        <p:cxnSp>
          <p:nvCxnSpPr>
            <p:cNvPr id="4195" name="Google Shape;4195;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6" name="Google Shape;4196;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97" name="Google Shape;4197;p211"/>
          <p:cNvGrpSpPr/>
          <p:nvPr/>
        </p:nvGrpSpPr>
        <p:grpSpPr>
          <a:xfrm rot="5400000">
            <a:off x="3106243" y="2687023"/>
            <a:ext cx="120037" cy="1042515"/>
            <a:chOff x="8582641" y="8238480"/>
            <a:chExt cx="320100" cy="2780040"/>
          </a:xfrm>
        </p:grpSpPr>
        <p:cxnSp>
          <p:nvCxnSpPr>
            <p:cNvPr id="4198" name="Google Shape;4198;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9" name="Google Shape;419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00" name="Google Shape;4200;p211"/>
          <p:cNvGrpSpPr/>
          <p:nvPr/>
        </p:nvGrpSpPr>
        <p:grpSpPr>
          <a:xfrm>
            <a:off x="3197242" y="1371569"/>
            <a:ext cx="2749076" cy="2742996"/>
            <a:chOff x="2779615" y="736954"/>
            <a:chExt cx="4778508" cy="4767941"/>
          </a:xfrm>
        </p:grpSpPr>
        <p:sp>
          <p:nvSpPr>
            <p:cNvPr id="4201" name="Google Shape;4201;p21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02" name="Google Shape;4202;p21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03" name="Google Shape;4203;p21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4204" name="Google Shape;4204;p211"/>
          <p:cNvGrpSpPr/>
          <p:nvPr/>
        </p:nvGrpSpPr>
        <p:grpSpPr>
          <a:xfrm>
            <a:off x="9190200" y="0"/>
            <a:ext cx="2579242" cy="2568339"/>
            <a:chOff x="22170399" y="777240"/>
            <a:chExt cx="6877978" cy="6848903"/>
          </a:xfrm>
        </p:grpSpPr>
        <p:grpSp>
          <p:nvGrpSpPr>
            <p:cNvPr id="4205" name="Google Shape;4205;p211"/>
            <p:cNvGrpSpPr/>
            <p:nvPr/>
          </p:nvGrpSpPr>
          <p:grpSpPr>
            <a:xfrm>
              <a:off x="22170399" y="777240"/>
              <a:ext cx="6877978" cy="6848903"/>
              <a:chOff x="22155159" y="0"/>
              <a:chExt cx="6877978" cy="6848903"/>
            </a:xfrm>
          </p:grpSpPr>
          <p:sp>
            <p:nvSpPr>
              <p:cNvPr id="4206" name="Google Shape;4206;p21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07" name="Google Shape;4207;p21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08" name="Google Shape;4208;p21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09" name="Google Shape;4209;p21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10" name="Google Shape;4210;p21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11" name="Google Shape;4211;p21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12" name="Google Shape;4212;p21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13" name="Google Shape;4213;p21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14" name="Google Shape;4214;p21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15" name="Google Shape;4215;p21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16" name="Google Shape;4216;p21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17" name="Google Shape;4217;p21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18" name="Google Shape;4218;p21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19" name="Google Shape;4219;p21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20" name="Google Shape;4220;p211"/>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21" name="Google Shape;4221;p211"/>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22" name="Google Shape;4222;p211"/>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23" name="Google Shape;4223;p211"/>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24" name="Google Shape;4224;p211"/>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25" name="Google Shape;4225;p211"/>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7. Three part gradient cycle_2">
  <p:cSld name="Three part gradient cycle_2">
    <p:spTree>
      <p:nvGrpSpPr>
        <p:cNvPr id="1" name="Shape 4226"/>
        <p:cNvGrpSpPr/>
        <p:nvPr/>
      </p:nvGrpSpPr>
      <p:grpSpPr>
        <a:xfrm>
          <a:off x="0" y="0"/>
          <a:ext cx="0" cy="0"/>
          <a:chOff x="0" y="0"/>
          <a:chExt cx="0" cy="0"/>
        </a:xfrm>
      </p:grpSpPr>
      <p:grpSp>
        <p:nvGrpSpPr>
          <p:cNvPr id="4227" name="Google Shape;4227;p212"/>
          <p:cNvGrpSpPr/>
          <p:nvPr/>
        </p:nvGrpSpPr>
        <p:grpSpPr>
          <a:xfrm rot="-5400000" flipH="1">
            <a:off x="5918108" y="2687023"/>
            <a:ext cx="120037" cy="1042515"/>
            <a:chOff x="8582641" y="8238480"/>
            <a:chExt cx="320100" cy="2780040"/>
          </a:xfrm>
        </p:grpSpPr>
        <p:cxnSp>
          <p:nvCxnSpPr>
            <p:cNvPr id="4228" name="Google Shape;4228;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29" name="Google Shape;4229;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0" name="Google Shape;4230;p212"/>
          <p:cNvGrpSpPr/>
          <p:nvPr/>
        </p:nvGrpSpPr>
        <p:grpSpPr>
          <a:xfrm rot="10800000" flipH="1">
            <a:off x="4520726" y="728756"/>
            <a:ext cx="120037" cy="1042515"/>
            <a:chOff x="8582641" y="8238480"/>
            <a:chExt cx="320100" cy="2780040"/>
          </a:xfrm>
        </p:grpSpPr>
        <p:cxnSp>
          <p:nvCxnSpPr>
            <p:cNvPr id="4231" name="Google Shape;4231;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2" name="Google Shape;4232;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3" name="Google Shape;4233;p212"/>
          <p:cNvGrpSpPr/>
          <p:nvPr/>
        </p:nvGrpSpPr>
        <p:grpSpPr>
          <a:xfrm rot="5400000">
            <a:off x="3106243" y="2687023"/>
            <a:ext cx="120037" cy="1042515"/>
            <a:chOff x="8582641" y="8238480"/>
            <a:chExt cx="320100" cy="2780040"/>
          </a:xfrm>
        </p:grpSpPr>
        <p:cxnSp>
          <p:nvCxnSpPr>
            <p:cNvPr id="4234" name="Google Shape;4234;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5" name="Google Shape;423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36" name="Google Shape;4236;p212"/>
          <p:cNvGrpSpPr/>
          <p:nvPr/>
        </p:nvGrpSpPr>
        <p:grpSpPr>
          <a:xfrm>
            <a:off x="3197242" y="1371569"/>
            <a:ext cx="2749076" cy="2742996"/>
            <a:chOff x="2779615" y="736954"/>
            <a:chExt cx="4778508" cy="4767941"/>
          </a:xfrm>
        </p:grpSpPr>
        <p:sp>
          <p:nvSpPr>
            <p:cNvPr id="4237" name="Google Shape;4237;p212"/>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38" name="Google Shape;4238;p212"/>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4239" name="Google Shape;4239;p212"/>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4240" name="Google Shape;4240;p212"/>
          <p:cNvGrpSpPr/>
          <p:nvPr/>
        </p:nvGrpSpPr>
        <p:grpSpPr>
          <a:xfrm>
            <a:off x="9190200" y="0"/>
            <a:ext cx="2579242" cy="2568339"/>
            <a:chOff x="22170399" y="777240"/>
            <a:chExt cx="6877978" cy="6848903"/>
          </a:xfrm>
        </p:grpSpPr>
        <p:grpSp>
          <p:nvGrpSpPr>
            <p:cNvPr id="4241" name="Google Shape;4241;p212"/>
            <p:cNvGrpSpPr/>
            <p:nvPr/>
          </p:nvGrpSpPr>
          <p:grpSpPr>
            <a:xfrm>
              <a:off x="22170399" y="777240"/>
              <a:ext cx="6877978" cy="6848903"/>
              <a:chOff x="22155159" y="0"/>
              <a:chExt cx="6877978" cy="6848903"/>
            </a:xfrm>
          </p:grpSpPr>
          <p:sp>
            <p:nvSpPr>
              <p:cNvPr id="4242" name="Google Shape;4242;p21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43" name="Google Shape;4243;p21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44" name="Google Shape;4244;p21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45" name="Google Shape;4245;p21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46" name="Google Shape;4246;p21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47" name="Google Shape;4247;p21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48" name="Google Shape;4248;p21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49" name="Google Shape;4249;p21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50" name="Google Shape;4250;p21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51" name="Google Shape;4251;p21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52" name="Google Shape;4252;p21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53" name="Google Shape;4253;p21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54" name="Google Shape;4254;p21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55" name="Google Shape;4255;p21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56" name="Google Shape;4256;p212"/>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57" name="Google Shape;4257;p212"/>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58" name="Google Shape;4258;p212"/>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59" name="Google Shape;4259;p212"/>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60" name="Google Shape;4260;p212"/>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61" name="Google Shape;4261;p212"/>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8. Five part cycle">
  <p:cSld name="Five part cycle">
    <p:spTree>
      <p:nvGrpSpPr>
        <p:cNvPr id="1" name="Shape 4262"/>
        <p:cNvGrpSpPr/>
        <p:nvPr/>
      </p:nvGrpSpPr>
      <p:grpSpPr>
        <a:xfrm>
          <a:off x="0" y="0"/>
          <a:ext cx="0" cy="0"/>
          <a:chOff x="0" y="0"/>
          <a:chExt cx="0" cy="0"/>
        </a:xfrm>
      </p:grpSpPr>
      <p:sp>
        <p:nvSpPr>
          <p:cNvPr id="4263" name="Google Shape;4263;p213"/>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4264" name="Google Shape;4264;p213"/>
          <p:cNvSpPr/>
          <p:nvPr/>
        </p:nvSpPr>
        <p:spPr>
          <a:xfrm>
            <a:off x="5370230" y="201301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5" name="Google Shape;4265;p213"/>
          <p:cNvSpPr/>
          <p:nvPr/>
        </p:nvSpPr>
        <p:spPr>
          <a:xfrm>
            <a:off x="4985640" y="3194649"/>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6" name="Google Shape;4266;p213"/>
          <p:cNvSpPr/>
          <p:nvPr/>
        </p:nvSpPr>
        <p:spPr>
          <a:xfrm>
            <a:off x="3540936" y="3194630"/>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7" name="Google Shape;4267;p213"/>
          <p:cNvSpPr/>
          <p:nvPr/>
        </p:nvSpPr>
        <p:spPr>
          <a:xfrm>
            <a:off x="3225069" y="2013019"/>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8" name="Google Shape;4268;p213"/>
          <p:cNvSpPr/>
          <p:nvPr/>
        </p:nvSpPr>
        <p:spPr>
          <a:xfrm>
            <a:off x="4280025" y="118586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269" name="Google Shape;4269;p213"/>
          <p:cNvGrpSpPr/>
          <p:nvPr/>
        </p:nvGrpSpPr>
        <p:grpSpPr>
          <a:xfrm>
            <a:off x="9190200" y="0"/>
            <a:ext cx="2579242" cy="2568339"/>
            <a:chOff x="22170399" y="777240"/>
            <a:chExt cx="6877978" cy="6848903"/>
          </a:xfrm>
        </p:grpSpPr>
        <p:grpSp>
          <p:nvGrpSpPr>
            <p:cNvPr id="4270" name="Google Shape;4270;p213"/>
            <p:cNvGrpSpPr/>
            <p:nvPr/>
          </p:nvGrpSpPr>
          <p:grpSpPr>
            <a:xfrm>
              <a:off x="22170399" y="777240"/>
              <a:ext cx="6877978" cy="6848903"/>
              <a:chOff x="22155159" y="0"/>
              <a:chExt cx="6877978" cy="6848903"/>
            </a:xfrm>
          </p:grpSpPr>
          <p:sp>
            <p:nvSpPr>
              <p:cNvPr id="4271" name="Google Shape;4271;p21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272" name="Google Shape;4272;p21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273" name="Google Shape;4273;p21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274" name="Google Shape;4274;p21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275" name="Google Shape;4275;p21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276" name="Google Shape;4276;p21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277" name="Google Shape;4277;p21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78" name="Google Shape;4278;p21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79" name="Google Shape;4279;p21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80" name="Google Shape;4280;p21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81" name="Google Shape;4281;p21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82" name="Google Shape;4282;p21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83" name="Google Shape;4283;p21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84" name="Google Shape;4284;p21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85" name="Google Shape;4285;p213"/>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86" name="Google Shape;4286;p213"/>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287" name="Google Shape;4287;p213"/>
          <p:cNvSpPr txBox="1">
            <a:spLocks noGrp="1"/>
          </p:cNvSpPr>
          <p:nvPr>
            <p:ph type="subTitle" idx="3"/>
          </p:nvPr>
        </p:nvSpPr>
        <p:spPr>
          <a:xfrm>
            <a:off x="4280036" y="5767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88" name="Google Shape;4288;p213"/>
          <p:cNvSpPr txBox="1">
            <a:spLocks noGrp="1"/>
          </p:cNvSpPr>
          <p:nvPr>
            <p:ph type="subTitle" idx="4"/>
          </p:nvPr>
        </p:nvSpPr>
        <p:spPr>
          <a:xfrm>
            <a:off x="4282436" y="6407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89" name="Google Shape;4289;p213"/>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90" name="Google Shape;4290;p213"/>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91" name="Google Shape;4291;p213"/>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92" name="Google Shape;4292;p213"/>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293" name="Google Shape;4293;p213"/>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294" name="Google Shape;4294;p213"/>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9. Six part cycle">
  <p:cSld name="Six part cycle">
    <p:spTree>
      <p:nvGrpSpPr>
        <p:cNvPr id="1" name="Shape 4295"/>
        <p:cNvGrpSpPr/>
        <p:nvPr/>
      </p:nvGrpSpPr>
      <p:grpSpPr>
        <a:xfrm>
          <a:off x="0" y="0"/>
          <a:ext cx="0" cy="0"/>
          <a:chOff x="0" y="0"/>
          <a:chExt cx="0" cy="0"/>
        </a:xfrm>
      </p:grpSpPr>
      <p:sp>
        <p:nvSpPr>
          <p:cNvPr id="4296" name="Google Shape;4296;p214"/>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4297" name="Google Shape;4297;p214"/>
          <p:cNvSpPr/>
          <p:nvPr/>
        </p:nvSpPr>
        <p:spPr>
          <a:xfrm>
            <a:off x="5277586" y="154537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98" name="Google Shape;4298;p214"/>
          <p:cNvSpPr/>
          <p:nvPr/>
        </p:nvSpPr>
        <p:spPr>
          <a:xfrm>
            <a:off x="3349950" y="1547841"/>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99" name="Google Shape;4299;p214"/>
          <p:cNvSpPr/>
          <p:nvPr/>
        </p:nvSpPr>
        <p:spPr>
          <a:xfrm>
            <a:off x="5353786" y="261881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0" name="Google Shape;4300;p214"/>
          <p:cNvSpPr/>
          <p:nvPr/>
        </p:nvSpPr>
        <p:spPr>
          <a:xfrm>
            <a:off x="3273750" y="2702410"/>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1" name="Google Shape;4301;p214"/>
          <p:cNvSpPr/>
          <p:nvPr/>
        </p:nvSpPr>
        <p:spPr>
          <a:xfrm>
            <a:off x="4270238" y="98768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02" name="Google Shape;4302;p214"/>
          <p:cNvSpPr/>
          <p:nvPr/>
        </p:nvSpPr>
        <p:spPr>
          <a:xfrm>
            <a:off x="4297638" y="3301869"/>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03" name="Google Shape;4303;p214"/>
          <p:cNvGrpSpPr/>
          <p:nvPr/>
        </p:nvGrpSpPr>
        <p:grpSpPr>
          <a:xfrm>
            <a:off x="9190200" y="0"/>
            <a:ext cx="2579242" cy="2568339"/>
            <a:chOff x="22170399" y="777240"/>
            <a:chExt cx="6877978" cy="6848903"/>
          </a:xfrm>
        </p:grpSpPr>
        <p:grpSp>
          <p:nvGrpSpPr>
            <p:cNvPr id="4304" name="Google Shape;4304;p214"/>
            <p:cNvGrpSpPr/>
            <p:nvPr/>
          </p:nvGrpSpPr>
          <p:grpSpPr>
            <a:xfrm>
              <a:off x="22170399" y="777240"/>
              <a:ext cx="6877978" cy="6848903"/>
              <a:chOff x="22155159" y="0"/>
              <a:chExt cx="6877978" cy="6848903"/>
            </a:xfrm>
          </p:grpSpPr>
          <p:sp>
            <p:nvSpPr>
              <p:cNvPr id="4305" name="Google Shape;4305;p21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06" name="Google Shape;4306;p21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07" name="Google Shape;4307;p21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08" name="Google Shape;4308;p21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09" name="Google Shape;4309;p21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10" name="Google Shape;4310;p21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11" name="Google Shape;4311;p21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12" name="Google Shape;4312;p21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13" name="Google Shape;4313;p21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314" name="Google Shape;4314;p21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315" name="Google Shape;4315;p21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316" name="Google Shape;4316;p21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317" name="Google Shape;4317;p21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318" name="Google Shape;4318;p21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319" name="Google Shape;4319;p214"/>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20" name="Google Shape;4320;p214"/>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321" name="Google Shape;4321;p214"/>
          <p:cNvSpPr txBox="1">
            <a:spLocks noGrp="1"/>
          </p:cNvSpPr>
          <p:nvPr>
            <p:ph type="subTitle" idx="3"/>
          </p:nvPr>
        </p:nvSpPr>
        <p:spPr>
          <a:xfrm>
            <a:off x="4203826" y="424375"/>
            <a:ext cx="30906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2" name="Google Shape;4322;p214"/>
          <p:cNvSpPr txBox="1">
            <a:spLocks noGrp="1"/>
          </p:cNvSpPr>
          <p:nvPr>
            <p:ph type="subTitle" idx="4"/>
          </p:nvPr>
        </p:nvSpPr>
        <p:spPr>
          <a:xfrm>
            <a:off x="4206220" y="488400"/>
            <a:ext cx="30906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3" name="Google Shape;4323;p214"/>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4" name="Google Shape;4324;p214"/>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5" name="Google Shape;4325;p214"/>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26" name="Google Shape;4326;p214"/>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327" name="Google Shape;4327;p214"/>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28" name="Google Shape;4328;p214"/>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329" name="Google Shape;4329;p214"/>
          <p:cNvSpPr txBox="1">
            <a:spLocks noGrp="1"/>
          </p:cNvSpPr>
          <p:nvPr>
            <p:ph type="subTitle" idx="14"/>
          </p:nvPr>
        </p:nvSpPr>
        <p:spPr>
          <a:xfrm>
            <a:off x="4202619" y="4094350"/>
            <a:ext cx="30870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30" name="Google Shape;4330;p214"/>
          <p:cNvSpPr txBox="1">
            <a:spLocks noGrp="1"/>
          </p:cNvSpPr>
          <p:nvPr>
            <p:ph type="subTitle" idx="15"/>
          </p:nvPr>
        </p:nvSpPr>
        <p:spPr>
          <a:xfrm>
            <a:off x="4206220" y="4158360"/>
            <a:ext cx="30870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80. Four dates horizontal timeline">
  <p:cSld name="Four dates horizontal timeline">
    <p:spTree>
      <p:nvGrpSpPr>
        <p:cNvPr id="1" name="Shape 4331"/>
        <p:cNvGrpSpPr/>
        <p:nvPr/>
      </p:nvGrpSpPr>
      <p:grpSpPr>
        <a:xfrm>
          <a:off x="0" y="0"/>
          <a:ext cx="0" cy="0"/>
          <a:chOff x="0" y="0"/>
          <a:chExt cx="0" cy="0"/>
        </a:xfrm>
      </p:grpSpPr>
      <p:grpSp>
        <p:nvGrpSpPr>
          <p:cNvPr id="4332" name="Google Shape;4332;p215"/>
          <p:cNvGrpSpPr/>
          <p:nvPr/>
        </p:nvGrpSpPr>
        <p:grpSpPr>
          <a:xfrm>
            <a:off x="3221027" y="2557926"/>
            <a:ext cx="120037" cy="1042515"/>
            <a:chOff x="8582641" y="8238480"/>
            <a:chExt cx="320100" cy="2780040"/>
          </a:xfrm>
        </p:grpSpPr>
        <p:cxnSp>
          <p:nvCxnSpPr>
            <p:cNvPr id="4333" name="Google Shape;4333;p21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334" name="Google Shape;4334;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335" name="Google Shape;4335;p215"/>
          <p:cNvGrpSpPr/>
          <p:nvPr/>
        </p:nvGrpSpPr>
        <p:grpSpPr>
          <a:xfrm>
            <a:off x="714398" y="643304"/>
            <a:ext cx="257175" cy="1431608"/>
            <a:chOff x="1880997" y="2193885"/>
            <a:chExt cx="685800" cy="3817620"/>
          </a:xfrm>
        </p:grpSpPr>
        <p:cxnSp>
          <p:nvCxnSpPr>
            <p:cNvPr id="4336" name="Google Shape;4336;p21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337" name="Google Shape;4337;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338" name="Google Shape;4338;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4339" name="Google Shape;4339;p215"/>
          <p:cNvCxnSpPr/>
          <p:nvPr/>
        </p:nvCxnSpPr>
        <p:spPr>
          <a:xfrm>
            <a:off x="714375" y="237923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4340" name="Google Shape;4340;p215"/>
          <p:cNvSpPr/>
          <p:nvPr/>
        </p:nvSpPr>
        <p:spPr>
          <a:xfrm>
            <a:off x="427171" y="2067563"/>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41" name="Google Shape;4341;p215"/>
          <p:cNvSpPr/>
          <p:nvPr/>
        </p:nvSpPr>
        <p:spPr>
          <a:xfrm>
            <a:off x="3008505" y="2067563"/>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42" name="Google Shape;4342;p215"/>
          <p:cNvGrpSpPr/>
          <p:nvPr/>
        </p:nvGrpSpPr>
        <p:grpSpPr>
          <a:xfrm rot="10800000">
            <a:off x="8190475" y="2478897"/>
            <a:ext cx="257175" cy="1508220"/>
            <a:chOff x="1880997" y="2193885"/>
            <a:chExt cx="685800" cy="4021920"/>
          </a:xfrm>
        </p:grpSpPr>
        <p:cxnSp>
          <p:nvCxnSpPr>
            <p:cNvPr id="4343" name="Google Shape;4343;p21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344" name="Google Shape;4344;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345" name="Google Shape;4345;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4346" name="Google Shape;4346;p215"/>
          <p:cNvGrpSpPr/>
          <p:nvPr/>
        </p:nvGrpSpPr>
        <p:grpSpPr>
          <a:xfrm rot="10800000" flipH="1">
            <a:off x="5797845" y="1190994"/>
            <a:ext cx="120037" cy="902002"/>
            <a:chOff x="8582641" y="8613180"/>
            <a:chExt cx="320100" cy="2405340"/>
          </a:xfrm>
        </p:grpSpPr>
        <p:cxnSp>
          <p:nvCxnSpPr>
            <p:cNvPr id="4347" name="Google Shape;4347;p21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348" name="Google Shape;4348;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349" name="Google Shape;4349;p215"/>
          <p:cNvSpPr/>
          <p:nvPr/>
        </p:nvSpPr>
        <p:spPr>
          <a:xfrm>
            <a:off x="5589834" y="2067563"/>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50" name="Google Shape;4350;p215"/>
          <p:cNvSpPr/>
          <p:nvPr/>
        </p:nvSpPr>
        <p:spPr>
          <a:xfrm>
            <a:off x="8190506" y="2067563"/>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351" name="Google Shape;4351;p215"/>
          <p:cNvGrpSpPr/>
          <p:nvPr/>
        </p:nvGrpSpPr>
        <p:grpSpPr>
          <a:xfrm>
            <a:off x="9190200" y="0"/>
            <a:ext cx="2579242" cy="2568339"/>
            <a:chOff x="22170399" y="777240"/>
            <a:chExt cx="6877978" cy="6848903"/>
          </a:xfrm>
        </p:grpSpPr>
        <p:grpSp>
          <p:nvGrpSpPr>
            <p:cNvPr id="4352" name="Google Shape;4352;p215"/>
            <p:cNvGrpSpPr/>
            <p:nvPr/>
          </p:nvGrpSpPr>
          <p:grpSpPr>
            <a:xfrm>
              <a:off x="22170399" y="777240"/>
              <a:ext cx="6877978" cy="6848903"/>
              <a:chOff x="22155159" y="0"/>
              <a:chExt cx="6877978" cy="6848903"/>
            </a:xfrm>
          </p:grpSpPr>
          <p:sp>
            <p:nvSpPr>
              <p:cNvPr id="4353" name="Google Shape;4353;p21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54" name="Google Shape;4354;p21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55" name="Google Shape;4355;p21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56" name="Google Shape;4356;p21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57" name="Google Shape;4357;p21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58" name="Google Shape;4358;p21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59" name="Google Shape;4359;p21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60" name="Google Shape;4360;p21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61" name="Google Shape;4361;p21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362" name="Google Shape;4362;p21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363" name="Google Shape;4363;p21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364" name="Google Shape;4364;p21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365" name="Google Shape;4365;p21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366" name="Google Shape;4366;p21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367" name="Google Shape;4367;p215"/>
          <p:cNvSpPr txBox="1">
            <a:spLocks noGrp="1"/>
          </p:cNvSpPr>
          <p:nvPr>
            <p:ph type="subTitle" idx="1"/>
          </p:nvPr>
        </p:nvSpPr>
        <p:spPr>
          <a:xfrm>
            <a:off x="1036750" y="6604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368" name="Google Shape;4368;p215"/>
          <p:cNvSpPr txBox="1">
            <a:spLocks noGrp="1"/>
          </p:cNvSpPr>
          <p:nvPr>
            <p:ph type="subTitle" idx="2"/>
          </p:nvPr>
        </p:nvSpPr>
        <p:spPr>
          <a:xfrm>
            <a:off x="1036754" y="3122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69" name="Google Shape;4369;p215"/>
          <p:cNvSpPr txBox="1">
            <a:spLocks noGrp="1"/>
          </p:cNvSpPr>
          <p:nvPr>
            <p:ph type="subTitle" idx="3"/>
          </p:nvPr>
        </p:nvSpPr>
        <p:spPr>
          <a:xfrm>
            <a:off x="4479525" y="6604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70" name="Google Shape;4370;p215"/>
          <p:cNvSpPr txBox="1">
            <a:spLocks noGrp="1"/>
          </p:cNvSpPr>
          <p:nvPr>
            <p:ph type="subTitle" idx="4"/>
          </p:nvPr>
        </p:nvSpPr>
        <p:spPr>
          <a:xfrm>
            <a:off x="4479529" y="3122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71" name="Google Shape;4371;p215"/>
          <p:cNvSpPr txBox="1">
            <a:spLocks noGrp="1"/>
          </p:cNvSpPr>
          <p:nvPr>
            <p:ph type="subTitle" idx="5"/>
          </p:nvPr>
        </p:nvSpPr>
        <p:spPr>
          <a:xfrm>
            <a:off x="1902700" y="38198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72" name="Google Shape;4372;p215"/>
          <p:cNvSpPr txBox="1">
            <a:spLocks noGrp="1"/>
          </p:cNvSpPr>
          <p:nvPr>
            <p:ph type="subTitle" idx="6"/>
          </p:nvPr>
        </p:nvSpPr>
        <p:spPr>
          <a:xfrm>
            <a:off x="1902704" y="34717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73" name="Google Shape;4373;p215"/>
          <p:cNvSpPr txBox="1">
            <a:spLocks noGrp="1"/>
          </p:cNvSpPr>
          <p:nvPr>
            <p:ph type="subTitle" idx="7"/>
          </p:nvPr>
        </p:nvSpPr>
        <p:spPr>
          <a:xfrm>
            <a:off x="5306575" y="38198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74" name="Google Shape;4374;p215"/>
          <p:cNvSpPr txBox="1">
            <a:spLocks noGrp="1"/>
          </p:cNvSpPr>
          <p:nvPr>
            <p:ph type="subTitle" idx="8"/>
          </p:nvPr>
        </p:nvSpPr>
        <p:spPr>
          <a:xfrm>
            <a:off x="5306579" y="34717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82. Six dates horizontal timeline">
  <p:cSld name="Six dates horizontal timeline">
    <p:spTree>
      <p:nvGrpSpPr>
        <p:cNvPr id="1" name="Shape 4425"/>
        <p:cNvGrpSpPr/>
        <p:nvPr/>
      </p:nvGrpSpPr>
      <p:grpSpPr>
        <a:xfrm>
          <a:off x="0" y="0"/>
          <a:ext cx="0" cy="0"/>
          <a:chOff x="0" y="0"/>
          <a:chExt cx="0" cy="0"/>
        </a:xfrm>
      </p:grpSpPr>
      <p:grpSp>
        <p:nvGrpSpPr>
          <p:cNvPr id="4426" name="Google Shape;4426;p217"/>
          <p:cNvGrpSpPr/>
          <p:nvPr/>
        </p:nvGrpSpPr>
        <p:grpSpPr>
          <a:xfrm>
            <a:off x="2192327" y="2584728"/>
            <a:ext cx="120038" cy="902002"/>
            <a:chOff x="8582641" y="8613180"/>
            <a:chExt cx="320100" cy="2405340"/>
          </a:xfrm>
        </p:grpSpPr>
        <p:cxnSp>
          <p:nvCxnSpPr>
            <p:cNvPr id="4427" name="Google Shape;4427;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28" name="Google Shape;4428;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429" name="Google Shape;4429;p217"/>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4430" name="Google Shape;4430;p217"/>
          <p:cNvSpPr/>
          <p:nvPr/>
        </p:nvSpPr>
        <p:spPr>
          <a:xfrm>
            <a:off x="1957387" y="2271853"/>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1" name="Google Shape;4431;p217"/>
          <p:cNvGrpSpPr/>
          <p:nvPr/>
        </p:nvGrpSpPr>
        <p:grpSpPr>
          <a:xfrm rot="10800000" flipH="1">
            <a:off x="6826545" y="1686884"/>
            <a:ext cx="120038" cy="902002"/>
            <a:chOff x="8582641" y="8613180"/>
            <a:chExt cx="320100" cy="2405340"/>
          </a:xfrm>
        </p:grpSpPr>
        <p:cxnSp>
          <p:nvCxnSpPr>
            <p:cNvPr id="4432" name="Google Shape;4432;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3" name="Google Shape;4433;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34" name="Google Shape;4434;p217"/>
          <p:cNvSpPr/>
          <p:nvPr/>
        </p:nvSpPr>
        <p:spPr>
          <a:xfrm>
            <a:off x="6586537" y="2271853"/>
            <a:ext cx="600000" cy="6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5" name="Google Shape;4435;p217"/>
          <p:cNvGrpSpPr/>
          <p:nvPr/>
        </p:nvGrpSpPr>
        <p:grpSpPr>
          <a:xfrm>
            <a:off x="5284939" y="2565068"/>
            <a:ext cx="120038" cy="902002"/>
            <a:chOff x="8582641" y="8613180"/>
            <a:chExt cx="320100" cy="2405340"/>
          </a:xfrm>
        </p:grpSpPr>
        <p:cxnSp>
          <p:nvCxnSpPr>
            <p:cNvPr id="4436" name="Google Shape;4436;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7" name="Google Shape;4437;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38" name="Google Shape;4438;p217"/>
          <p:cNvSpPr/>
          <p:nvPr/>
        </p:nvSpPr>
        <p:spPr>
          <a:xfrm>
            <a:off x="5043487" y="2271853"/>
            <a:ext cx="600000" cy="6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39" name="Google Shape;4439;p217"/>
          <p:cNvGrpSpPr/>
          <p:nvPr/>
        </p:nvGrpSpPr>
        <p:grpSpPr>
          <a:xfrm rot="10800000" flipH="1">
            <a:off x="3737126" y="1667223"/>
            <a:ext cx="120037" cy="902002"/>
            <a:chOff x="8582641" y="8613180"/>
            <a:chExt cx="320100" cy="2405340"/>
          </a:xfrm>
        </p:grpSpPr>
        <p:cxnSp>
          <p:nvCxnSpPr>
            <p:cNvPr id="4440" name="Google Shape;4440;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41" name="Google Shape;4441;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42" name="Google Shape;4442;p217"/>
          <p:cNvSpPr/>
          <p:nvPr/>
        </p:nvSpPr>
        <p:spPr>
          <a:xfrm>
            <a:off x="3500437" y="2271853"/>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43" name="Google Shape;4443;p217"/>
          <p:cNvGrpSpPr/>
          <p:nvPr/>
        </p:nvGrpSpPr>
        <p:grpSpPr>
          <a:xfrm>
            <a:off x="714398" y="834393"/>
            <a:ext cx="257175" cy="1431608"/>
            <a:chOff x="1880997" y="2193885"/>
            <a:chExt cx="685800" cy="3817620"/>
          </a:xfrm>
        </p:grpSpPr>
        <p:cxnSp>
          <p:nvCxnSpPr>
            <p:cNvPr id="4444" name="Google Shape;4444;p217"/>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445" name="Google Shape;4445;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446" name="Google Shape;4446;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47" name="Google Shape;4447;p217"/>
          <p:cNvSpPr/>
          <p:nvPr/>
        </p:nvSpPr>
        <p:spPr>
          <a:xfrm>
            <a:off x="427196" y="2271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48" name="Google Shape;4448;p217"/>
          <p:cNvGrpSpPr/>
          <p:nvPr/>
        </p:nvGrpSpPr>
        <p:grpSpPr>
          <a:xfrm rot="10800000">
            <a:off x="8190475" y="2812861"/>
            <a:ext cx="257175" cy="1508220"/>
            <a:chOff x="1880997" y="2193885"/>
            <a:chExt cx="685800" cy="4021920"/>
          </a:xfrm>
        </p:grpSpPr>
        <p:cxnSp>
          <p:nvCxnSpPr>
            <p:cNvPr id="4449" name="Google Shape;4449;p217"/>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450" name="Google Shape;4450;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451" name="Google Shape;4451;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52" name="Google Shape;4452;p217"/>
          <p:cNvSpPr/>
          <p:nvPr/>
        </p:nvSpPr>
        <p:spPr>
          <a:xfrm>
            <a:off x="8142446" y="2271853"/>
            <a:ext cx="600000" cy="6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53" name="Google Shape;4453;p217"/>
          <p:cNvGrpSpPr/>
          <p:nvPr/>
        </p:nvGrpSpPr>
        <p:grpSpPr>
          <a:xfrm>
            <a:off x="9190200" y="0"/>
            <a:ext cx="2579242" cy="2568339"/>
            <a:chOff x="22170399" y="777240"/>
            <a:chExt cx="6877978" cy="6848903"/>
          </a:xfrm>
        </p:grpSpPr>
        <p:grpSp>
          <p:nvGrpSpPr>
            <p:cNvPr id="4454" name="Google Shape;4454;p217"/>
            <p:cNvGrpSpPr/>
            <p:nvPr/>
          </p:nvGrpSpPr>
          <p:grpSpPr>
            <a:xfrm>
              <a:off x="22170399" y="777240"/>
              <a:ext cx="6877978" cy="6848903"/>
              <a:chOff x="22155159" y="0"/>
              <a:chExt cx="6877978" cy="6848903"/>
            </a:xfrm>
          </p:grpSpPr>
          <p:sp>
            <p:nvSpPr>
              <p:cNvPr id="4455" name="Google Shape;4455;p21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456" name="Google Shape;4456;p21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457" name="Google Shape;4457;p21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458" name="Google Shape;4458;p21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459" name="Google Shape;4459;p21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460" name="Google Shape;4460;p21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461" name="Google Shape;4461;p21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462" name="Google Shape;4462;p21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463" name="Google Shape;4463;p21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464" name="Google Shape;4464;p21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465" name="Google Shape;4465;p21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466" name="Google Shape;4466;p21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467" name="Google Shape;4467;p21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468" name="Google Shape;4468;p21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469" name="Google Shape;4469;p217"/>
          <p:cNvSpPr txBox="1">
            <a:spLocks noGrp="1"/>
          </p:cNvSpPr>
          <p:nvPr>
            <p:ph type="subTitle" idx="1"/>
          </p:nvPr>
        </p:nvSpPr>
        <p:spPr>
          <a:xfrm>
            <a:off x="1036750" y="6604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470" name="Google Shape;4470;p217"/>
          <p:cNvSpPr txBox="1">
            <a:spLocks noGrp="1"/>
          </p:cNvSpPr>
          <p:nvPr>
            <p:ph type="subTitle" idx="2"/>
          </p:nvPr>
        </p:nvSpPr>
        <p:spPr>
          <a:xfrm>
            <a:off x="1036753" y="3612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1" name="Google Shape;4471;p217"/>
          <p:cNvSpPr txBox="1">
            <a:spLocks noGrp="1"/>
          </p:cNvSpPr>
          <p:nvPr>
            <p:ph type="subTitle" idx="3"/>
          </p:nvPr>
        </p:nvSpPr>
        <p:spPr>
          <a:xfrm>
            <a:off x="288381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2" name="Google Shape;4472;p217"/>
          <p:cNvSpPr txBox="1">
            <a:spLocks noGrp="1"/>
          </p:cNvSpPr>
          <p:nvPr>
            <p:ph type="subTitle" idx="4"/>
          </p:nvPr>
        </p:nvSpPr>
        <p:spPr>
          <a:xfrm>
            <a:off x="288381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3" name="Google Shape;4473;p217"/>
          <p:cNvSpPr txBox="1">
            <a:spLocks noGrp="1"/>
          </p:cNvSpPr>
          <p:nvPr>
            <p:ph type="subTitle" idx="5"/>
          </p:nvPr>
        </p:nvSpPr>
        <p:spPr>
          <a:xfrm>
            <a:off x="597316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4" name="Google Shape;4474;p217"/>
          <p:cNvSpPr txBox="1">
            <a:spLocks noGrp="1"/>
          </p:cNvSpPr>
          <p:nvPr>
            <p:ph type="subTitle" idx="6"/>
          </p:nvPr>
        </p:nvSpPr>
        <p:spPr>
          <a:xfrm>
            <a:off x="597316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5" name="Google Shape;4475;p217"/>
          <p:cNvSpPr txBox="1">
            <a:spLocks noGrp="1"/>
          </p:cNvSpPr>
          <p:nvPr>
            <p:ph type="subTitle" idx="7"/>
          </p:nvPr>
        </p:nvSpPr>
        <p:spPr>
          <a:xfrm>
            <a:off x="133912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6" name="Google Shape;4476;p217"/>
          <p:cNvSpPr txBox="1">
            <a:spLocks noGrp="1"/>
          </p:cNvSpPr>
          <p:nvPr>
            <p:ph type="subTitle" idx="8"/>
          </p:nvPr>
        </p:nvSpPr>
        <p:spPr>
          <a:xfrm>
            <a:off x="133912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7" name="Google Shape;4477;p217"/>
          <p:cNvSpPr txBox="1">
            <a:spLocks noGrp="1"/>
          </p:cNvSpPr>
          <p:nvPr>
            <p:ph type="subTitle" idx="9"/>
          </p:nvPr>
        </p:nvSpPr>
        <p:spPr>
          <a:xfrm>
            <a:off x="442847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78" name="Google Shape;4478;p217"/>
          <p:cNvSpPr txBox="1">
            <a:spLocks noGrp="1"/>
          </p:cNvSpPr>
          <p:nvPr>
            <p:ph type="subTitle" idx="13"/>
          </p:nvPr>
        </p:nvSpPr>
        <p:spPr>
          <a:xfrm>
            <a:off x="442847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479" name="Google Shape;4479;p217"/>
          <p:cNvSpPr txBox="1">
            <a:spLocks noGrp="1"/>
          </p:cNvSpPr>
          <p:nvPr>
            <p:ph type="subTitle" idx="14"/>
          </p:nvPr>
        </p:nvSpPr>
        <p:spPr>
          <a:xfrm>
            <a:off x="6309488" y="38621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480" name="Google Shape;4480;p217"/>
          <p:cNvSpPr txBox="1">
            <a:spLocks noGrp="1"/>
          </p:cNvSpPr>
          <p:nvPr>
            <p:ph type="subTitle" idx="15"/>
          </p:nvPr>
        </p:nvSpPr>
        <p:spPr>
          <a:xfrm>
            <a:off x="6309490" y="35629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Template instructions (Footer Instructions)_1_1">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7" name="Google Shape;27;p3"/>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Icon</a:t>
            </a:r>
            <a:r>
              <a:rPr lang="en" sz="3600" b="1" i="0" u="none" strike="noStrike" cap="none">
                <a:solidFill>
                  <a:srgbClr val="F0F6FC"/>
                </a:solidFill>
              </a:rPr>
              <a:t> instructions</a:t>
            </a:r>
            <a:endParaRPr sz="3600" b="1"/>
          </a:p>
        </p:txBody>
      </p:sp>
      <p:sp>
        <p:nvSpPr>
          <p:cNvPr id="28" name="Google Shape;28;p3"/>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Large circle (1.5”)</a:t>
            </a:r>
            <a:endParaRPr sz="1600"/>
          </a:p>
        </p:txBody>
      </p:sp>
      <p:sp>
        <p:nvSpPr>
          <p:cNvPr id="29" name="Google Shape;29;p3"/>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large circle, find a </a:t>
            </a:r>
            <a:br>
              <a:rPr lang="en">
                <a:solidFill>
                  <a:srgbClr val="8B949E"/>
                </a:solidFill>
              </a:rPr>
            </a:br>
            <a:r>
              <a:rPr lang="en">
                <a:solidFill>
                  <a:schemeClr val="lt1"/>
                </a:solidFill>
              </a:rPr>
              <a:t>GitHub icon </a:t>
            </a:r>
            <a:r>
              <a:rPr lang="en">
                <a:solidFill>
                  <a:schemeClr val="dk2"/>
                </a:solidFill>
              </a:rPr>
              <a:t>from the GitHub icon pages</a:t>
            </a:r>
            <a:r>
              <a:rPr lang="en">
                <a:solidFill>
                  <a:srgbClr val="8B949E"/>
                </a:solidFill>
              </a:rPr>
              <a:t> and copy/paste into the center of the circle. </a:t>
            </a:r>
            <a:br>
              <a:rPr lang="en">
                <a:solidFill>
                  <a:srgbClr val="8B949E"/>
                </a:solidFill>
              </a:rPr>
            </a:br>
            <a:r>
              <a:rPr lang="en">
                <a:solidFill>
                  <a:srgbClr val="8B949E"/>
                </a:solidFill>
              </a:rPr>
              <a:t>No need to resize.</a:t>
            </a:r>
            <a:endParaRPr>
              <a:solidFill>
                <a:srgbClr val="8B949E"/>
              </a:solidFill>
            </a:endParaRPr>
          </a:p>
        </p:txBody>
      </p:sp>
      <p:sp>
        <p:nvSpPr>
          <p:cNvPr id="30" name="Google Shape;30;p3"/>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lt1"/>
                </a:solidFill>
              </a:rPr>
              <a:t>Small circle (0.6”)</a:t>
            </a:r>
            <a:endParaRPr sz="1600">
              <a:solidFill>
                <a:schemeClr val="lt1"/>
              </a:solidFill>
            </a:endParaRPr>
          </a:p>
        </p:txBody>
      </p:sp>
      <p:sp>
        <p:nvSpPr>
          <p:cNvPr id="31" name="Google Shape;31;p3"/>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rgbClr val="8B949E"/>
                </a:solidFill>
              </a:rPr>
              <a:t>When you see the small circle, find an </a:t>
            </a:r>
            <a:r>
              <a:rPr lang="en">
                <a:solidFill>
                  <a:schemeClr val="lt1"/>
                </a:solidFill>
              </a:rPr>
              <a:t>Octicon</a:t>
            </a:r>
            <a:r>
              <a:rPr lang="en">
                <a:solidFill>
                  <a:srgbClr val="8B949E"/>
                </a:solidFill>
              </a:rPr>
              <a:t> from the Octicon pages and copy/paste into the center of the circle. No need to resize. </a:t>
            </a:r>
            <a:endParaRPr>
              <a:solidFill>
                <a:srgbClr val="8B949E"/>
              </a:solidFill>
            </a:endParaRPr>
          </a:p>
        </p:txBody>
      </p:sp>
      <p:sp>
        <p:nvSpPr>
          <p:cNvPr id="32" name="Google Shape;32;p3"/>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 name="Google Shape;33;p3"/>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4" name="Google Shape;34;p3"/>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35" name="Google Shape;35;p3"/>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36" name="Google Shape;36;p3"/>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37" name="Google Shape;37;p3"/>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8" name="Google Shape;38;p3"/>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 name="Google Shape;39;p3"/>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0" name="Google Shape;40;p3"/>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Agenda_4 points">
  <p:cSld name="Agenda_4 points">
    <p:spTree>
      <p:nvGrpSpPr>
        <p:cNvPr id="1" name="Shape 206"/>
        <p:cNvGrpSpPr/>
        <p:nvPr/>
      </p:nvGrpSpPr>
      <p:grpSpPr>
        <a:xfrm>
          <a:off x="0" y="0"/>
          <a:ext cx="0" cy="0"/>
          <a:chOff x="0" y="0"/>
          <a:chExt cx="0" cy="0"/>
        </a:xfrm>
      </p:grpSpPr>
      <p:cxnSp>
        <p:nvCxnSpPr>
          <p:cNvPr id="207" name="Google Shape;207;p21"/>
          <p:cNvCxnSpPr>
            <a:endCxn id="208" idx="4"/>
          </p:cNvCxnSpPr>
          <p:nvPr/>
        </p:nvCxnSpPr>
        <p:spPr>
          <a:xfrm>
            <a:off x="815444" y="2023160"/>
            <a:ext cx="0" cy="1904700"/>
          </a:xfrm>
          <a:prstGeom prst="straightConnector1">
            <a:avLst/>
          </a:prstGeom>
          <a:noFill/>
          <a:ln w="19050" cap="flat" cmpd="sng">
            <a:solidFill>
              <a:schemeClr val="accent1"/>
            </a:solidFill>
            <a:prstDash val="solid"/>
            <a:round/>
            <a:headEnd type="none" w="sm" len="sm"/>
            <a:tailEnd type="none" w="sm" len="sm"/>
          </a:ln>
        </p:spPr>
      </p:cxnSp>
      <p:sp>
        <p:nvSpPr>
          <p:cNvPr id="209" name="Google Shape;209;p21"/>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210" name="Google Shape;210;p21"/>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211" name="Google Shape;211;p21"/>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208" name="Google Shape;208;p21"/>
          <p:cNvSpPr/>
          <p:nvPr/>
        </p:nvSpPr>
        <p:spPr>
          <a:xfrm>
            <a:off x="601094" y="34991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pic>
        <p:nvPicPr>
          <p:cNvPr id="212" name="Google Shape;212;p21"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213" name="Google Shape;213;p21"/>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4" name="Google Shape;214;p21"/>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5" name="Google Shape;215;p21"/>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16" name="Google Shape;216;p21"/>
          <p:cNvGrpSpPr/>
          <p:nvPr/>
        </p:nvGrpSpPr>
        <p:grpSpPr>
          <a:xfrm>
            <a:off x="9190200" y="0"/>
            <a:ext cx="2579242" cy="2568339"/>
            <a:chOff x="22170399" y="777240"/>
            <a:chExt cx="6877978" cy="6848903"/>
          </a:xfrm>
        </p:grpSpPr>
        <p:grpSp>
          <p:nvGrpSpPr>
            <p:cNvPr id="217" name="Google Shape;217;p21"/>
            <p:cNvGrpSpPr/>
            <p:nvPr/>
          </p:nvGrpSpPr>
          <p:grpSpPr>
            <a:xfrm>
              <a:off x="22170399" y="777240"/>
              <a:ext cx="6877978" cy="6848903"/>
              <a:chOff x="22155159" y="0"/>
              <a:chExt cx="6877978" cy="6848903"/>
            </a:xfrm>
          </p:grpSpPr>
          <p:sp>
            <p:nvSpPr>
              <p:cNvPr id="218" name="Google Shape;218;p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9" name="Google Shape;219;p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0" name="Google Shape;220;p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1" name="Google Shape;221;p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2" name="Google Shape;222;p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3" name="Google Shape;223;p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4" name="Google Shape;224;p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5" name="Google Shape;225;p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6" name="Google Shape;226;p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7" name="Google Shape;227;p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8" name="Google Shape;228;p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9" name="Google Shape;229;p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0" name="Google Shape;230;p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1" name="Google Shape;231;p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32" name="Google Shape;232;p21"/>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33" name="Google Shape;233;p21"/>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4" name="Google Shape;234;p21"/>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5" name="Google Shape;235;p21"/>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36" name="Google Shape;236;p21"/>
          <p:cNvSpPr txBox="1">
            <a:spLocks noGrp="1"/>
          </p:cNvSpPr>
          <p:nvPr>
            <p:ph type="subTitle" idx="4"/>
          </p:nvPr>
        </p:nvSpPr>
        <p:spPr>
          <a:xfrm>
            <a:off x="1225296" y="356616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83. Three dates vertical timeline">
  <p:cSld name="Three dates vertical timeline">
    <p:spTree>
      <p:nvGrpSpPr>
        <p:cNvPr id="1" name="Shape 4481"/>
        <p:cNvGrpSpPr/>
        <p:nvPr/>
      </p:nvGrpSpPr>
      <p:grpSpPr>
        <a:xfrm>
          <a:off x="0" y="0"/>
          <a:ext cx="0" cy="0"/>
          <a:chOff x="0" y="0"/>
          <a:chExt cx="0" cy="0"/>
        </a:xfrm>
      </p:grpSpPr>
      <p:grpSp>
        <p:nvGrpSpPr>
          <p:cNvPr id="4482" name="Google Shape;4482;p218"/>
          <p:cNvGrpSpPr/>
          <p:nvPr/>
        </p:nvGrpSpPr>
        <p:grpSpPr>
          <a:xfrm rot="-5400000">
            <a:off x="5266033" y="2923661"/>
            <a:ext cx="120038" cy="1494877"/>
            <a:chOff x="8582641" y="7032180"/>
            <a:chExt cx="320100" cy="3986340"/>
          </a:xfrm>
        </p:grpSpPr>
        <p:cxnSp>
          <p:nvCxnSpPr>
            <p:cNvPr id="4483" name="Google Shape;4483;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4" name="Google Shape;4484;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485" name="Google Shape;4485;p218"/>
          <p:cNvGrpSpPr/>
          <p:nvPr/>
        </p:nvGrpSpPr>
        <p:grpSpPr>
          <a:xfrm rot="5400000" flipH="1">
            <a:off x="3760787" y="1497616"/>
            <a:ext cx="120037" cy="1494877"/>
            <a:chOff x="8582641" y="7032180"/>
            <a:chExt cx="320100" cy="3986340"/>
          </a:xfrm>
        </p:grpSpPr>
        <p:cxnSp>
          <p:nvCxnSpPr>
            <p:cNvPr id="4486" name="Google Shape;4486;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7" name="Google Shape;4487;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488" name="Google Shape;4488;p218"/>
          <p:cNvCxnSpPr>
            <a:endCxn id="4489" idx="4"/>
          </p:cNvCxnSpPr>
          <p:nvPr/>
        </p:nvCxnSpPr>
        <p:spPr>
          <a:xfrm>
            <a:off x="4579156" y="22"/>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4490" name="Google Shape;4490;p218"/>
          <p:cNvGrpSpPr/>
          <p:nvPr/>
        </p:nvGrpSpPr>
        <p:grpSpPr>
          <a:xfrm rot="-5400000">
            <a:off x="5263176" y="71366"/>
            <a:ext cx="120037" cy="1494877"/>
            <a:chOff x="8582641" y="7032180"/>
            <a:chExt cx="320100" cy="3986340"/>
          </a:xfrm>
        </p:grpSpPr>
        <p:cxnSp>
          <p:nvCxnSpPr>
            <p:cNvPr id="4491" name="Google Shape;4491;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92" name="Google Shape;4492;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493" name="Google Shape;4493;p218"/>
          <p:cNvSpPr/>
          <p:nvPr/>
        </p:nvSpPr>
        <p:spPr>
          <a:xfrm>
            <a:off x="4304806" y="1943577"/>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89" name="Google Shape;4489;p218"/>
          <p:cNvSpPr/>
          <p:nvPr/>
        </p:nvSpPr>
        <p:spPr>
          <a:xfrm>
            <a:off x="4304806" y="3369622"/>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94" name="Google Shape;4494;p218"/>
          <p:cNvSpPr/>
          <p:nvPr/>
        </p:nvSpPr>
        <p:spPr>
          <a:xfrm>
            <a:off x="4304806" y="51752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495" name="Google Shape;4495;p218"/>
          <p:cNvGrpSpPr/>
          <p:nvPr/>
        </p:nvGrpSpPr>
        <p:grpSpPr>
          <a:xfrm>
            <a:off x="9190200" y="0"/>
            <a:ext cx="2579242" cy="2568339"/>
            <a:chOff x="22170399" y="777240"/>
            <a:chExt cx="6877978" cy="6848903"/>
          </a:xfrm>
        </p:grpSpPr>
        <p:grpSp>
          <p:nvGrpSpPr>
            <p:cNvPr id="4496" name="Google Shape;4496;p218"/>
            <p:cNvGrpSpPr/>
            <p:nvPr/>
          </p:nvGrpSpPr>
          <p:grpSpPr>
            <a:xfrm>
              <a:off x="22170399" y="777240"/>
              <a:ext cx="6877978" cy="6848903"/>
              <a:chOff x="22155159" y="0"/>
              <a:chExt cx="6877978" cy="6848903"/>
            </a:xfrm>
          </p:grpSpPr>
          <p:sp>
            <p:nvSpPr>
              <p:cNvPr id="4497" name="Google Shape;4497;p21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498" name="Google Shape;4498;p21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499" name="Google Shape;4499;p21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00" name="Google Shape;4500;p21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01" name="Google Shape;4501;p21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02" name="Google Shape;4502;p21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03" name="Google Shape;4503;p21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04" name="Google Shape;4504;p21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05" name="Google Shape;4505;p21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06" name="Google Shape;4506;p21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507" name="Google Shape;4507;p21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508" name="Google Shape;4508;p21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509" name="Google Shape;4509;p21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510" name="Google Shape;4510;p21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511" name="Google Shape;4511;p218"/>
          <p:cNvSpPr txBox="1">
            <a:spLocks noGrp="1"/>
          </p:cNvSpPr>
          <p:nvPr>
            <p:ph type="subTitle" idx="1"/>
          </p:nvPr>
        </p:nvSpPr>
        <p:spPr>
          <a:xfrm>
            <a:off x="6139100" y="6148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12" name="Google Shape;4512;p218"/>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3" name="Google Shape;4513;p218"/>
          <p:cNvSpPr txBox="1">
            <a:spLocks noGrp="1"/>
          </p:cNvSpPr>
          <p:nvPr>
            <p:ph type="subTitle" idx="3"/>
          </p:nvPr>
        </p:nvSpPr>
        <p:spPr>
          <a:xfrm>
            <a:off x="6139100" y="11628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14" name="Google Shape;4514;p218"/>
          <p:cNvSpPr txBox="1">
            <a:spLocks noGrp="1"/>
          </p:cNvSpPr>
          <p:nvPr>
            <p:ph type="subTitle" idx="4"/>
          </p:nvPr>
        </p:nvSpPr>
        <p:spPr>
          <a:xfrm>
            <a:off x="6139100" y="34735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15" name="Google Shape;4515;p218"/>
          <p:cNvSpPr txBox="1">
            <a:spLocks noGrp="1"/>
          </p:cNvSpPr>
          <p:nvPr>
            <p:ph type="subTitle" idx="5"/>
          </p:nvPr>
        </p:nvSpPr>
        <p:spPr>
          <a:xfrm>
            <a:off x="6139100" y="31743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6" name="Google Shape;4516;p218"/>
          <p:cNvSpPr txBox="1">
            <a:spLocks noGrp="1"/>
          </p:cNvSpPr>
          <p:nvPr>
            <p:ph type="subTitle" idx="6"/>
          </p:nvPr>
        </p:nvSpPr>
        <p:spPr>
          <a:xfrm>
            <a:off x="6139100" y="40215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17" name="Google Shape;4517;p218"/>
          <p:cNvSpPr txBox="1">
            <a:spLocks noGrp="1"/>
          </p:cNvSpPr>
          <p:nvPr>
            <p:ph type="subTitle" idx="7"/>
          </p:nvPr>
        </p:nvSpPr>
        <p:spPr>
          <a:xfrm>
            <a:off x="400575" y="19643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18" name="Google Shape;4518;p218"/>
          <p:cNvSpPr txBox="1">
            <a:spLocks noGrp="1"/>
          </p:cNvSpPr>
          <p:nvPr>
            <p:ph type="subTitle" idx="8"/>
          </p:nvPr>
        </p:nvSpPr>
        <p:spPr>
          <a:xfrm>
            <a:off x="400575" y="16651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19" name="Google Shape;4519;p218"/>
          <p:cNvSpPr txBox="1">
            <a:spLocks noGrp="1"/>
          </p:cNvSpPr>
          <p:nvPr>
            <p:ph type="subTitle" idx="9"/>
          </p:nvPr>
        </p:nvSpPr>
        <p:spPr>
          <a:xfrm>
            <a:off x="400575" y="25123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4. Four dates vertical timeline">
  <p:cSld name="Four dates vertical timeline">
    <p:spTree>
      <p:nvGrpSpPr>
        <p:cNvPr id="1" name="Shape 4520"/>
        <p:cNvGrpSpPr/>
        <p:nvPr/>
      </p:nvGrpSpPr>
      <p:grpSpPr>
        <a:xfrm>
          <a:off x="0" y="0"/>
          <a:ext cx="0" cy="0"/>
          <a:chOff x="0" y="0"/>
          <a:chExt cx="0" cy="0"/>
        </a:xfrm>
      </p:grpSpPr>
      <p:grpSp>
        <p:nvGrpSpPr>
          <p:cNvPr id="4521" name="Google Shape;4521;p219"/>
          <p:cNvGrpSpPr/>
          <p:nvPr/>
        </p:nvGrpSpPr>
        <p:grpSpPr>
          <a:xfrm rot="5400000" flipH="1">
            <a:off x="3752595" y="3207883"/>
            <a:ext cx="120038" cy="1494877"/>
            <a:chOff x="8582641" y="7032180"/>
            <a:chExt cx="320100" cy="3986340"/>
          </a:xfrm>
        </p:grpSpPr>
        <p:cxnSp>
          <p:nvCxnSpPr>
            <p:cNvPr id="4522" name="Google Shape;4522;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3" name="Google Shape;4523;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24" name="Google Shape;4524;p219"/>
          <p:cNvGrpSpPr/>
          <p:nvPr/>
        </p:nvGrpSpPr>
        <p:grpSpPr>
          <a:xfrm rot="5400000" flipH="1">
            <a:off x="3760787" y="915487"/>
            <a:ext cx="120037" cy="1494877"/>
            <a:chOff x="8582641" y="7032180"/>
            <a:chExt cx="320100" cy="3986340"/>
          </a:xfrm>
        </p:grpSpPr>
        <p:cxnSp>
          <p:nvCxnSpPr>
            <p:cNvPr id="4525" name="Google Shape;4525;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6" name="Google Shape;4526;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27" name="Google Shape;4527;p219"/>
          <p:cNvGrpSpPr/>
          <p:nvPr/>
        </p:nvGrpSpPr>
        <p:grpSpPr>
          <a:xfrm rot="-5400000">
            <a:off x="5263176" y="-230711"/>
            <a:ext cx="120037" cy="1494877"/>
            <a:chOff x="8582641" y="7032180"/>
            <a:chExt cx="320100" cy="3986340"/>
          </a:xfrm>
        </p:grpSpPr>
        <p:cxnSp>
          <p:nvCxnSpPr>
            <p:cNvPr id="4528" name="Google Shape;4528;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9" name="Google Shape;4529;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30" name="Google Shape;4530;p219"/>
          <p:cNvGrpSpPr/>
          <p:nvPr/>
        </p:nvGrpSpPr>
        <p:grpSpPr>
          <a:xfrm rot="-5400000">
            <a:off x="5263176" y="2061685"/>
            <a:ext cx="120037" cy="1494877"/>
            <a:chOff x="8582641" y="7032180"/>
            <a:chExt cx="320100" cy="3986340"/>
          </a:xfrm>
        </p:grpSpPr>
        <p:cxnSp>
          <p:nvCxnSpPr>
            <p:cNvPr id="4531" name="Google Shape;4531;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32" name="Google Shape;4532;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533" name="Google Shape;4533;p219"/>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4534" name="Google Shape;4534;p219"/>
          <p:cNvSpPr/>
          <p:nvPr/>
        </p:nvSpPr>
        <p:spPr>
          <a:xfrm>
            <a:off x="4274106" y="3653844"/>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5" name="Google Shape;4535;p219"/>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6" name="Google Shape;4536;p219"/>
          <p:cNvSpPr/>
          <p:nvPr/>
        </p:nvSpPr>
        <p:spPr>
          <a:xfrm>
            <a:off x="4274106" y="1361448"/>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7" name="Google Shape;4537;p219"/>
          <p:cNvSpPr/>
          <p:nvPr/>
        </p:nvSpPr>
        <p:spPr>
          <a:xfrm>
            <a:off x="4274106" y="2507646"/>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538" name="Google Shape;4538;p219"/>
          <p:cNvGrpSpPr/>
          <p:nvPr/>
        </p:nvGrpSpPr>
        <p:grpSpPr>
          <a:xfrm>
            <a:off x="9190200" y="0"/>
            <a:ext cx="2579242" cy="2568339"/>
            <a:chOff x="22170399" y="777240"/>
            <a:chExt cx="6877978" cy="6848903"/>
          </a:xfrm>
        </p:grpSpPr>
        <p:grpSp>
          <p:nvGrpSpPr>
            <p:cNvPr id="4539" name="Google Shape;4539;p219"/>
            <p:cNvGrpSpPr/>
            <p:nvPr/>
          </p:nvGrpSpPr>
          <p:grpSpPr>
            <a:xfrm>
              <a:off x="22170399" y="777240"/>
              <a:ext cx="6877978" cy="6848903"/>
              <a:chOff x="22155159" y="0"/>
              <a:chExt cx="6877978" cy="6848903"/>
            </a:xfrm>
          </p:grpSpPr>
          <p:sp>
            <p:nvSpPr>
              <p:cNvPr id="4540" name="Google Shape;4540;p21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41" name="Google Shape;4541;p21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42" name="Google Shape;4542;p21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43" name="Google Shape;4543;p21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44" name="Google Shape;4544;p21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45" name="Google Shape;4545;p21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46" name="Google Shape;4546;p21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47" name="Google Shape;4547;p21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48" name="Google Shape;4548;p21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49" name="Google Shape;4549;p21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550" name="Google Shape;4550;p21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551" name="Google Shape;4551;p21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552" name="Google Shape;4552;p21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553" name="Google Shape;4553;p21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554" name="Google Shape;4554;p219"/>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55" name="Google Shape;4555;p219"/>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56" name="Google Shape;4556;p219"/>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57" name="Google Shape;4557;p219"/>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58" name="Google Shape;4558;p219"/>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59" name="Google Shape;4559;p219"/>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560" name="Google Shape;4560;p219"/>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61" name="Google Shape;4561;p219"/>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62" name="Google Shape;4562;p219"/>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563" name="Google Shape;4563;p219"/>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64" name="Google Shape;4564;p219"/>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565" name="Google Shape;4565;p219"/>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5. Five dates vertical timeline">
  <p:cSld name="Five dates vertical timeline">
    <p:spTree>
      <p:nvGrpSpPr>
        <p:cNvPr id="1" name="Shape 4566"/>
        <p:cNvGrpSpPr/>
        <p:nvPr/>
      </p:nvGrpSpPr>
      <p:grpSpPr>
        <a:xfrm>
          <a:off x="0" y="0"/>
          <a:ext cx="0" cy="0"/>
          <a:chOff x="0" y="0"/>
          <a:chExt cx="0" cy="0"/>
        </a:xfrm>
      </p:grpSpPr>
      <p:grpSp>
        <p:nvGrpSpPr>
          <p:cNvPr id="4567" name="Google Shape;4567;p220"/>
          <p:cNvGrpSpPr/>
          <p:nvPr/>
        </p:nvGrpSpPr>
        <p:grpSpPr>
          <a:xfrm rot="-5400000">
            <a:off x="5263176" y="726781"/>
            <a:ext cx="120037" cy="1494877"/>
            <a:chOff x="8582641" y="7032180"/>
            <a:chExt cx="320100" cy="3986340"/>
          </a:xfrm>
        </p:grpSpPr>
        <p:cxnSp>
          <p:nvCxnSpPr>
            <p:cNvPr id="4568" name="Google Shape;4568;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69" name="Google Shape;4569;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0" name="Google Shape;4570;p220"/>
          <p:cNvGrpSpPr/>
          <p:nvPr/>
        </p:nvGrpSpPr>
        <p:grpSpPr>
          <a:xfrm rot="-5400000">
            <a:off x="5263176" y="2454452"/>
            <a:ext cx="120037" cy="1494877"/>
            <a:chOff x="8582641" y="7032180"/>
            <a:chExt cx="320100" cy="3986340"/>
          </a:xfrm>
        </p:grpSpPr>
        <p:cxnSp>
          <p:nvCxnSpPr>
            <p:cNvPr id="4571" name="Google Shape;4571;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2" name="Google Shape;4572;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3" name="Google Shape;4573;p220"/>
          <p:cNvGrpSpPr/>
          <p:nvPr/>
        </p:nvGrpSpPr>
        <p:grpSpPr>
          <a:xfrm rot="5400000" flipH="1">
            <a:off x="3760787" y="1586629"/>
            <a:ext cx="120037" cy="1494877"/>
            <a:chOff x="8582641" y="7032180"/>
            <a:chExt cx="320100" cy="3986340"/>
          </a:xfrm>
        </p:grpSpPr>
        <p:cxnSp>
          <p:nvCxnSpPr>
            <p:cNvPr id="4574" name="Google Shape;4574;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5" name="Google Shape;4575;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6" name="Google Shape;4576;p220"/>
          <p:cNvGrpSpPr/>
          <p:nvPr/>
        </p:nvGrpSpPr>
        <p:grpSpPr>
          <a:xfrm rot="5400000" flipH="1">
            <a:off x="3752595" y="3314300"/>
            <a:ext cx="120038" cy="1494877"/>
            <a:chOff x="8582641" y="7032180"/>
            <a:chExt cx="320100" cy="3986340"/>
          </a:xfrm>
        </p:grpSpPr>
        <p:cxnSp>
          <p:nvCxnSpPr>
            <p:cNvPr id="4577" name="Google Shape;4577;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8" name="Google Shape;457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579" name="Google Shape;4579;p220"/>
          <p:cNvGrpSpPr/>
          <p:nvPr/>
        </p:nvGrpSpPr>
        <p:grpSpPr>
          <a:xfrm rot="5400000" flipH="1">
            <a:off x="3752595" y="-109145"/>
            <a:ext cx="120037" cy="1494877"/>
            <a:chOff x="8582641" y="7032180"/>
            <a:chExt cx="320100" cy="3986340"/>
          </a:xfrm>
        </p:grpSpPr>
        <p:cxnSp>
          <p:nvCxnSpPr>
            <p:cNvPr id="4580" name="Google Shape;4580;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81" name="Google Shape;458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582" name="Google Shape;4582;p220"/>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4583" name="Google Shape;4583;p220"/>
          <p:cNvSpPr/>
          <p:nvPr/>
        </p:nvSpPr>
        <p:spPr>
          <a:xfrm>
            <a:off x="4284908" y="375685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4" name="Google Shape;4584;p220"/>
          <p:cNvSpPr/>
          <p:nvPr/>
        </p:nvSpPr>
        <p:spPr>
          <a:xfrm>
            <a:off x="4284908" y="365280"/>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5" name="Google Shape;4585;p220"/>
          <p:cNvSpPr/>
          <p:nvPr/>
        </p:nvSpPr>
        <p:spPr>
          <a:xfrm>
            <a:off x="4284908" y="2037172"/>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6" name="Google Shape;4586;p220"/>
          <p:cNvSpPr/>
          <p:nvPr/>
        </p:nvSpPr>
        <p:spPr>
          <a:xfrm>
            <a:off x="4284908" y="2924911"/>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87" name="Google Shape;4587;p220"/>
          <p:cNvSpPr/>
          <p:nvPr/>
        </p:nvSpPr>
        <p:spPr>
          <a:xfrm>
            <a:off x="4284908" y="1201220"/>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588" name="Google Shape;4588;p220"/>
          <p:cNvGrpSpPr/>
          <p:nvPr/>
        </p:nvGrpSpPr>
        <p:grpSpPr>
          <a:xfrm>
            <a:off x="9190200" y="0"/>
            <a:ext cx="2579242" cy="2568339"/>
            <a:chOff x="22170399" y="777240"/>
            <a:chExt cx="6877978" cy="6848903"/>
          </a:xfrm>
        </p:grpSpPr>
        <p:grpSp>
          <p:nvGrpSpPr>
            <p:cNvPr id="4589" name="Google Shape;4589;p220"/>
            <p:cNvGrpSpPr/>
            <p:nvPr/>
          </p:nvGrpSpPr>
          <p:grpSpPr>
            <a:xfrm>
              <a:off x="22170399" y="777240"/>
              <a:ext cx="6877978" cy="6848903"/>
              <a:chOff x="22155159" y="0"/>
              <a:chExt cx="6877978" cy="6848903"/>
            </a:xfrm>
          </p:grpSpPr>
          <p:sp>
            <p:nvSpPr>
              <p:cNvPr id="4590" name="Google Shape;4590;p2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91" name="Google Shape;4591;p2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92" name="Google Shape;4592;p2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93" name="Google Shape;4593;p2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94" name="Google Shape;4594;p2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95" name="Google Shape;4595;p2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96" name="Google Shape;4596;p2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97" name="Google Shape;4597;p2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98" name="Google Shape;4598;p2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599" name="Google Shape;4599;p2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00" name="Google Shape;4600;p2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01" name="Google Shape;4601;p2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02" name="Google Shape;4602;p2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03" name="Google Shape;4603;p2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04" name="Google Shape;4604;p220"/>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05" name="Google Shape;4605;p220"/>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06" name="Google Shape;4606;p220"/>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07" name="Google Shape;4607;p220"/>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08" name="Google Shape;4608;p220"/>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09" name="Google Shape;4609;p220"/>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10" name="Google Shape;4610;p220"/>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11" name="Google Shape;4611;p220"/>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2" name="Google Shape;4612;p220"/>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613" name="Google Shape;4613;p220"/>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14" name="Google Shape;4614;p220"/>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5" name="Google Shape;4615;p220"/>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616" name="Google Shape;4616;p220"/>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17" name="Google Shape;4617;p220"/>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618" name="Google Shape;4618;p220"/>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6. Three point process">
  <p:cSld name="Three point process">
    <p:spTree>
      <p:nvGrpSpPr>
        <p:cNvPr id="1" name="Shape 4619"/>
        <p:cNvGrpSpPr/>
        <p:nvPr/>
      </p:nvGrpSpPr>
      <p:grpSpPr>
        <a:xfrm>
          <a:off x="0" y="0"/>
          <a:ext cx="0" cy="0"/>
          <a:chOff x="0" y="0"/>
          <a:chExt cx="0" cy="0"/>
        </a:xfrm>
      </p:grpSpPr>
      <p:cxnSp>
        <p:nvCxnSpPr>
          <p:cNvPr id="4620" name="Google Shape;4620;p221"/>
          <p:cNvCxnSpPr/>
          <p:nvPr/>
        </p:nvCxnSpPr>
        <p:spPr>
          <a:xfrm>
            <a:off x="2494024" y="2763234"/>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621" name="Google Shape;4621;p221"/>
          <p:cNvCxnSpPr/>
          <p:nvPr/>
        </p:nvCxnSpPr>
        <p:spPr>
          <a:xfrm rot="10800000">
            <a:off x="2493935" y="3310819"/>
            <a:ext cx="540000" cy="0"/>
          </a:xfrm>
          <a:prstGeom prst="straightConnector1">
            <a:avLst/>
          </a:prstGeom>
          <a:noFill/>
          <a:ln w="19050" cap="rnd" cmpd="sng">
            <a:solidFill>
              <a:schemeClr val="accent2"/>
            </a:solidFill>
            <a:prstDash val="solid"/>
            <a:round/>
            <a:headEnd type="none" w="sm" len="sm"/>
            <a:tailEnd type="none" w="sm" len="sm"/>
          </a:ln>
        </p:spPr>
      </p:cxnSp>
      <p:sp>
        <p:nvSpPr>
          <p:cNvPr id="4622" name="Google Shape;4622;p221"/>
          <p:cNvSpPr/>
          <p:nvPr/>
        </p:nvSpPr>
        <p:spPr>
          <a:xfrm>
            <a:off x="1301195" y="1209828"/>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23" name="Google Shape;4623;p221"/>
          <p:cNvSpPr/>
          <p:nvPr/>
        </p:nvSpPr>
        <p:spPr>
          <a:xfrm>
            <a:off x="2171700" y="2090545"/>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24" name="Google Shape;4624;p221"/>
          <p:cNvSpPr/>
          <p:nvPr/>
        </p:nvSpPr>
        <p:spPr>
          <a:xfrm>
            <a:off x="3033935" y="299101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625" name="Google Shape;4625;p221"/>
          <p:cNvCxnSpPr/>
          <p:nvPr/>
        </p:nvCxnSpPr>
        <p:spPr>
          <a:xfrm>
            <a:off x="1631789" y="1876091"/>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626" name="Google Shape;4626;p221"/>
          <p:cNvCxnSpPr>
            <a:stCxn id="4623" idx="1"/>
          </p:cNvCxnSpPr>
          <p:nvPr/>
        </p:nvCxnSpPr>
        <p:spPr>
          <a:xfrm rot="10800000">
            <a:off x="1631700" y="2423695"/>
            <a:ext cx="540000" cy="0"/>
          </a:xfrm>
          <a:prstGeom prst="straightConnector1">
            <a:avLst/>
          </a:prstGeom>
          <a:noFill/>
          <a:ln w="19050" cap="rnd" cmpd="sng">
            <a:solidFill>
              <a:schemeClr val="accent5"/>
            </a:solidFill>
            <a:prstDash val="solid"/>
            <a:round/>
            <a:headEnd type="none" w="sm" len="sm"/>
            <a:tailEnd type="none" w="sm" len="sm"/>
          </a:ln>
        </p:spPr>
      </p:cxnSp>
      <p:grpSp>
        <p:nvGrpSpPr>
          <p:cNvPr id="4627" name="Google Shape;4627;p221"/>
          <p:cNvGrpSpPr/>
          <p:nvPr/>
        </p:nvGrpSpPr>
        <p:grpSpPr>
          <a:xfrm>
            <a:off x="9190200" y="0"/>
            <a:ext cx="2579242" cy="2568339"/>
            <a:chOff x="22170399" y="777240"/>
            <a:chExt cx="6877978" cy="6848903"/>
          </a:xfrm>
        </p:grpSpPr>
        <p:grpSp>
          <p:nvGrpSpPr>
            <p:cNvPr id="4628" name="Google Shape;4628;p221"/>
            <p:cNvGrpSpPr/>
            <p:nvPr/>
          </p:nvGrpSpPr>
          <p:grpSpPr>
            <a:xfrm>
              <a:off x="22170399" y="777240"/>
              <a:ext cx="6877978" cy="6848903"/>
              <a:chOff x="22155159" y="0"/>
              <a:chExt cx="6877978" cy="6848903"/>
            </a:xfrm>
          </p:grpSpPr>
          <p:sp>
            <p:nvSpPr>
              <p:cNvPr id="4629" name="Google Shape;4629;p2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30" name="Google Shape;4630;p2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31" name="Google Shape;4631;p2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32" name="Google Shape;4632;p2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33" name="Google Shape;4633;p2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34" name="Google Shape;4634;p2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35" name="Google Shape;4635;p2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36" name="Google Shape;4636;p2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37" name="Google Shape;4637;p2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38" name="Google Shape;4638;p2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39" name="Google Shape;4639;p2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40" name="Google Shape;4640;p2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41" name="Google Shape;4641;p2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42" name="Google Shape;4642;p2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43" name="Google Shape;4643;p221"/>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4" name="Google Shape;4644;p221"/>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5" name="Google Shape;4645;p221"/>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7. Four point process">
  <p:cSld name="Four point process">
    <p:spTree>
      <p:nvGrpSpPr>
        <p:cNvPr id="1" name="Shape 4646"/>
        <p:cNvGrpSpPr/>
        <p:nvPr/>
      </p:nvGrpSpPr>
      <p:grpSpPr>
        <a:xfrm>
          <a:off x="0" y="0"/>
          <a:ext cx="0" cy="0"/>
          <a:chOff x="0" y="0"/>
          <a:chExt cx="0" cy="0"/>
        </a:xfrm>
      </p:grpSpPr>
      <p:cxnSp>
        <p:nvCxnSpPr>
          <p:cNvPr id="4647" name="Google Shape;4647;p222"/>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648" name="Google Shape;4648;p222"/>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4649" name="Google Shape;4649;p222"/>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50" name="Google Shape;4650;p222"/>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651" name="Google Shape;4651;p222"/>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652" name="Google Shape;4652;p222"/>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653" name="Google Shape;4653;p222"/>
          <p:cNvCxnSpPr>
            <a:stCxn id="4650"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4654" name="Google Shape;4654;p222"/>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4655" name="Google Shape;4655;p222"/>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4656" name="Google Shape;4656;p222"/>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grpSp>
        <p:nvGrpSpPr>
          <p:cNvPr id="4657" name="Google Shape;4657;p222"/>
          <p:cNvGrpSpPr/>
          <p:nvPr/>
        </p:nvGrpSpPr>
        <p:grpSpPr>
          <a:xfrm>
            <a:off x="9190200" y="0"/>
            <a:ext cx="2579242" cy="2568339"/>
            <a:chOff x="22170399" y="777240"/>
            <a:chExt cx="6877978" cy="6848903"/>
          </a:xfrm>
        </p:grpSpPr>
        <p:grpSp>
          <p:nvGrpSpPr>
            <p:cNvPr id="4658" name="Google Shape;4658;p222"/>
            <p:cNvGrpSpPr/>
            <p:nvPr/>
          </p:nvGrpSpPr>
          <p:grpSpPr>
            <a:xfrm>
              <a:off x="22170399" y="777240"/>
              <a:ext cx="6877978" cy="6848903"/>
              <a:chOff x="22155159" y="0"/>
              <a:chExt cx="6877978" cy="6848903"/>
            </a:xfrm>
          </p:grpSpPr>
          <p:sp>
            <p:nvSpPr>
              <p:cNvPr id="4659" name="Google Shape;4659;p2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60" name="Google Shape;4660;p2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61" name="Google Shape;4661;p2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62" name="Google Shape;4662;p2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63" name="Google Shape;4663;p2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64" name="Google Shape;4664;p2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65" name="Google Shape;4665;p2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66" name="Google Shape;4666;p2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67" name="Google Shape;4667;p2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68" name="Google Shape;4668;p2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69" name="Google Shape;4669;p2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70" name="Google Shape;4670;p2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71" name="Google Shape;4671;p2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72" name="Google Shape;4672;p2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73" name="Google Shape;4673;p222"/>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4" name="Google Shape;4674;p222"/>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5" name="Google Shape;4675;p222"/>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6" name="Google Shape;4676;p222"/>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8. Title/funnel four">
  <p:cSld name="Title/funnel four">
    <p:spTree>
      <p:nvGrpSpPr>
        <p:cNvPr id="1" name="Shape 4677"/>
        <p:cNvGrpSpPr/>
        <p:nvPr/>
      </p:nvGrpSpPr>
      <p:grpSpPr>
        <a:xfrm>
          <a:off x="0" y="0"/>
          <a:ext cx="0" cy="0"/>
          <a:chOff x="0" y="0"/>
          <a:chExt cx="0" cy="0"/>
        </a:xfrm>
      </p:grpSpPr>
      <p:sp>
        <p:nvSpPr>
          <p:cNvPr id="4678" name="Google Shape;4678;p223"/>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79" name="Google Shape;4679;p223"/>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0" name="Google Shape;4680;p223"/>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1" name="Google Shape;4681;p223"/>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682" name="Google Shape;4682;p223"/>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4683" name="Google Shape;4683;p223"/>
          <p:cNvGrpSpPr/>
          <p:nvPr/>
        </p:nvGrpSpPr>
        <p:grpSpPr>
          <a:xfrm>
            <a:off x="9190200" y="0"/>
            <a:ext cx="2579242" cy="2568339"/>
            <a:chOff x="22170399" y="777240"/>
            <a:chExt cx="6877978" cy="6848903"/>
          </a:xfrm>
        </p:grpSpPr>
        <p:grpSp>
          <p:nvGrpSpPr>
            <p:cNvPr id="4684" name="Google Shape;4684;p223"/>
            <p:cNvGrpSpPr/>
            <p:nvPr/>
          </p:nvGrpSpPr>
          <p:grpSpPr>
            <a:xfrm>
              <a:off x="22170399" y="777240"/>
              <a:ext cx="6877978" cy="6848903"/>
              <a:chOff x="22155159" y="0"/>
              <a:chExt cx="6877978" cy="6848903"/>
            </a:xfrm>
          </p:grpSpPr>
          <p:sp>
            <p:nvSpPr>
              <p:cNvPr id="4685" name="Google Shape;4685;p2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686" name="Google Shape;4686;p2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687" name="Google Shape;4687;p2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688" name="Google Shape;4688;p2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689" name="Google Shape;4689;p2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690" name="Google Shape;4690;p2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691" name="Google Shape;4691;p2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692" name="Google Shape;4692;p2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693" name="Google Shape;4693;p2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94" name="Google Shape;4694;p2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95" name="Google Shape;4695;p2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96" name="Google Shape;4696;p2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97" name="Google Shape;4697;p2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98" name="Google Shape;4698;p2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99" name="Google Shape;4699;p223"/>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0" name="Google Shape;4700;p223"/>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1" name="Google Shape;4701;p223"/>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02" name="Google Shape;4702;p223"/>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9. Title/funnel five">
  <p:cSld name="Title/funnel five">
    <p:spTree>
      <p:nvGrpSpPr>
        <p:cNvPr id="1" name="Shape 4703"/>
        <p:cNvGrpSpPr/>
        <p:nvPr/>
      </p:nvGrpSpPr>
      <p:grpSpPr>
        <a:xfrm>
          <a:off x="0" y="0"/>
          <a:ext cx="0" cy="0"/>
          <a:chOff x="0" y="0"/>
          <a:chExt cx="0" cy="0"/>
        </a:xfrm>
      </p:grpSpPr>
      <p:grpSp>
        <p:nvGrpSpPr>
          <p:cNvPr id="4704" name="Google Shape;4704;p224"/>
          <p:cNvGrpSpPr/>
          <p:nvPr/>
        </p:nvGrpSpPr>
        <p:grpSpPr>
          <a:xfrm>
            <a:off x="9190200" y="0"/>
            <a:ext cx="2579242" cy="2568339"/>
            <a:chOff x="22170399" y="777240"/>
            <a:chExt cx="6877978" cy="6848903"/>
          </a:xfrm>
        </p:grpSpPr>
        <p:grpSp>
          <p:nvGrpSpPr>
            <p:cNvPr id="4705" name="Google Shape;4705;p224"/>
            <p:cNvGrpSpPr/>
            <p:nvPr/>
          </p:nvGrpSpPr>
          <p:grpSpPr>
            <a:xfrm>
              <a:off x="22170399" y="777240"/>
              <a:ext cx="6877978" cy="6848903"/>
              <a:chOff x="22155159" y="0"/>
              <a:chExt cx="6877978" cy="6848903"/>
            </a:xfrm>
          </p:grpSpPr>
          <p:sp>
            <p:nvSpPr>
              <p:cNvPr id="4706" name="Google Shape;4706;p2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07" name="Google Shape;4707;p2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08" name="Google Shape;4708;p2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09" name="Google Shape;4709;p2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10" name="Google Shape;4710;p2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11" name="Google Shape;4711;p2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12" name="Google Shape;4712;p2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13" name="Google Shape;4713;p2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14" name="Google Shape;4714;p2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15" name="Google Shape;4715;p2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16" name="Google Shape;4716;p2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17" name="Google Shape;4717;p2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18" name="Google Shape;4718;p2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19" name="Google Shape;4719;p2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720" name="Google Shape;4720;p22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21" name="Google Shape;4721;p224"/>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2" name="Google Shape;4722;p224"/>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3" name="Google Shape;4723;p224"/>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4" name="Google Shape;4724;p224"/>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25" name="Google Shape;4725;p224"/>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6" name="Google Shape;4726;p224"/>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7" name="Google Shape;4727;p224"/>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8" name="Google Shape;4728;p224"/>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9" name="Google Shape;4729;p224"/>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30" name="Google Shape;4730;p224"/>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90. Funnel four w supporting">
  <p:cSld name="Funnel four w supporting">
    <p:spTree>
      <p:nvGrpSpPr>
        <p:cNvPr id="1" name="Shape 4731"/>
        <p:cNvGrpSpPr/>
        <p:nvPr/>
      </p:nvGrpSpPr>
      <p:grpSpPr>
        <a:xfrm>
          <a:off x="0" y="0"/>
          <a:ext cx="0" cy="0"/>
          <a:chOff x="0" y="0"/>
          <a:chExt cx="0" cy="0"/>
        </a:xfrm>
      </p:grpSpPr>
      <p:cxnSp>
        <p:nvCxnSpPr>
          <p:cNvPr id="4732" name="Google Shape;4732;p225"/>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3" name="Google Shape;4733;p225"/>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4" name="Google Shape;4734;p225"/>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35" name="Google Shape;4735;p225"/>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4736" name="Google Shape;4736;p225"/>
          <p:cNvSpPr/>
          <p:nvPr/>
        </p:nvSpPr>
        <p:spPr>
          <a:xfrm>
            <a:off x="1074562" y="1565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4737" name="Google Shape;4737;p225"/>
          <p:cNvSpPr/>
          <p:nvPr/>
        </p:nvSpPr>
        <p:spPr>
          <a:xfrm>
            <a:off x="1074562" y="2125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4738" name="Google Shape;4738;p225"/>
          <p:cNvSpPr/>
          <p:nvPr/>
        </p:nvSpPr>
        <p:spPr>
          <a:xfrm>
            <a:off x="1074562" y="2686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4739" name="Google Shape;4739;p225"/>
          <p:cNvSpPr/>
          <p:nvPr/>
        </p:nvSpPr>
        <p:spPr>
          <a:xfrm>
            <a:off x="1074562" y="3247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grpSp>
        <p:nvGrpSpPr>
          <p:cNvPr id="4740" name="Google Shape;4740;p225"/>
          <p:cNvGrpSpPr/>
          <p:nvPr/>
        </p:nvGrpSpPr>
        <p:grpSpPr>
          <a:xfrm>
            <a:off x="9190200" y="0"/>
            <a:ext cx="2579242" cy="2568339"/>
            <a:chOff x="22170399" y="777240"/>
            <a:chExt cx="6877978" cy="6848903"/>
          </a:xfrm>
        </p:grpSpPr>
        <p:grpSp>
          <p:nvGrpSpPr>
            <p:cNvPr id="4741" name="Google Shape;4741;p225"/>
            <p:cNvGrpSpPr/>
            <p:nvPr/>
          </p:nvGrpSpPr>
          <p:grpSpPr>
            <a:xfrm>
              <a:off x="22170399" y="777240"/>
              <a:ext cx="6877978" cy="6848903"/>
              <a:chOff x="22155159" y="0"/>
              <a:chExt cx="6877978" cy="6848903"/>
            </a:xfrm>
          </p:grpSpPr>
          <p:sp>
            <p:nvSpPr>
              <p:cNvPr id="4742" name="Google Shape;4742;p2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43" name="Google Shape;4743;p2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44" name="Google Shape;4744;p2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45" name="Google Shape;4745;p2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46" name="Google Shape;4746;p2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47" name="Google Shape;4747;p2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48" name="Google Shape;4748;p2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49" name="Google Shape;4749;p2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50" name="Google Shape;4750;p2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51" name="Google Shape;4751;p2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52" name="Google Shape;4752;p2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53" name="Google Shape;4753;p2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54" name="Google Shape;4754;p2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55" name="Google Shape;4755;p2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756" name="Google Shape;4756;p225"/>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7" name="Google Shape;4757;p225"/>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8" name="Google Shape;4758;p225"/>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59" name="Google Shape;4759;p225"/>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60" name="Google Shape;4760;p225"/>
          <p:cNvSpPr/>
          <p:nvPr/>
        </p:nvSpPr>
        <p:spPr>
          <a:xfrm>
            <a:off x="2558250" y="3262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1" name="Google Shape;4761;p225"/>
          <p:cNvSpPr/>
          <p:nvPr/>
        </p:nvSpPr>
        <p:spPr>
          <a:xfrm>
            <a:off x="2339100" y="2701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2" name="Google Shape;4762;p225"/>
          <p:cNvSpPr/>
          <p:nvPr/>
        </p:nvSpPr>
        <p:spPr>
          <a:xfrm>
            <a:off x="2071200" y="2141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3" name="Google Shape;4763;p225"/>
          <p:cNvSpPr/>
          <p:nvPr/>
        </p:nvSpPr>
        <p:spPr>
          <a:xfrm>
            <a:off x="1809750" y="1580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64" name="Google Shape;4764;p225"/>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5" name="Google Shape;4765;p225"/>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6" name="Google Shape;4766;p225"/>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67" name="Google Shape;4767;p225"/>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91. Funnel five w supporting">
  <p:cSld name="Funnel five w supporting">
    <p:spTree>
      <p:nvGrpSpPr>
        <p:cNvPr id="1" name="Shape 4768"/>
        <p:cNvGrpSpPr/>
        <p:nvPr/>
      </p:nvGrpSpPr>
      <p:grpSpPr>
        <a:xfrm>
          <a:off x="0" y="0"/>
          <a:ext cx="0" cy="0"/>
          <a:chOff x="0" y="0"/>
          <a:chExt cx="0" cy="0"/>
        </a:xfrm>
      </p:grpSpPr>
      <p:grpSp>
        <p:nvGrpSpPr>
          <p:cNvPr id="4769" name="Google Shape;4769;p226"/>
          <p:cNvGrpSpPr/>
          <p:nvPr/>
        </p:nvGrpSpPr>
        <p:grpSpPr>
          <a:xfrm>
            <a:off x="9190200" y="0"/>
            <a:ext cx="2579242" cy="2568339"/>
            <a:chOff x="22170399" y="777240"/>
            <a:chExt cx="6877978" cy="6848903"/>
          </a:xfrm>
        </p:grpSpPr>
        <p:grpSp>
          <p:nvGrpSpPr>
            <p:cNvPr id="4770" name="Google Shape;4770;p226"/>
            <p:cNvGrpSpPr/>
            <p:nvPr/>
          </p:nvGrpSpPr>
          <p:grpSpPr>
            <a:xfrm>
              <a:off x="22170399" y="777240"/>
              <a:ext cx="6877978" cy="6848903"/>
              <a:chOff x="22155159" y="0"/>
              <a:chExt cx="6877978" cy="6848903"/>
            </a:xfrm>
          </p:grpSpPr>
          <p:sp>
            <p:nvSpPr>
              <p:cNvPr id="4771" name="Google Shape;4771;p2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772" name="Google Shape;4772;p2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773" name="Google Shape;4773;p2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774" name="Google Shape;4774;p2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775" name="Google Shape;4775;p2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776" name="Google Shape;4776;p2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777" name="Google Shape;4777;p2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778" name="Google Shape;4778;p2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779" name="Google Shape;4779;p2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780" name="Google Shape;4780;p2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781" name="Google Shape;4781;p2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782" name="Google Shape;4782;p2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783" name="Google Shape;4783;p2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784" name="Google Shape;4784;p2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cxnSp>
        <p:nvCxnSpPr>
          <p:cNvPr id="4785" name="Google Shape;4785;p226"/>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6" name="Google Shape;4786;p226"/>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7" name="Google Shape;4787;p226"/>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788" name="Google Shape;4788;p226"/>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4789" name="Google Shape;4789;p226"/>
          <p:cNvSpPr/>
          <p:nvPr/>
        </p:nvSpPr>
        <p:spPr>
          <a:xfrm>
            <a:off x="1074287" y="1184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4790" name="Google Shape;4790;p226"/>
          <p:cNvSpPr/>
          <p:nvPr/>
        </p:nvSpPr>
        <p:spPr>
          <a:xfrm>
            <a:off x="1074287" y="1744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4791" name="Google Shape;4791;p226"/>
          <p:cNvSpPr/>
          <p:nvPr/>
        </p:nvSpPr>
        <p:spPr>
          <a:xfrm>
            <a:off x="1074287" y="2305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4792" name="Google Shape;4792;p226"/>
          <p:cNvSpPr/>
          <p:nvPr/>
        </p:nvSpPr>
        <p:spPr>
          <a:xfrm>
            <a:off x="1074287" y="2866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sp>
        <p:nvSpPr>
          <p:cNvPr id="4793" name="Google Shape;4793;p226"/>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4" name="Google Shape;4794;p226"/>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5" name="Google Shape;4795;p226"/>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6" name="Google Shape;4796;p226"/>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797" name="Google Shape;4797;p226"/>
          <p:cNvSpPr/>
          <p:nvPr/>
        </p:nvSpPr>
        <p:spPr>
          <a:xfrm>
            <a:off x="2558250" y="2881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98" name="Google Shape;4798;p226"/>
          <p:cNvSpPr/>
          <p:nvPr/>
        </p:nvSpPr>
        <p:spPr>
          <a:xfrm>
            <a:off x="2339100" y="2320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799" name="Google Shape;4799;p226"/>
          <p:cNvSpPr/>
          <p:nvPr/>
        </p:nvSpPr>
        <p:spPr>
          <a:xfrm>
            <a:off x="2071200" y="1760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0" name="Google Shape;4800;p226"/>
          <p:cNvSpPr/>
          <p:nvPr/>
        </p:nvSpPr>
        <p:spPr>
          <a:xfrm>
            <a:off x="1809750" y="1199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1" name="Google Shape;4801;p226"/>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2" name="Google Shape;4802;p226"/>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3" name="Google Shape;4803;p226"/>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4" name="Google Shape;4804;p226"/>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805" name="Google Shape;4805;p226"/>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4806" name="Google Shape;4806;p226"/>
          <p:cNvSpPr/>
          <p:nvPr/>
        </p:nvSpPr>
        <p:spPr>
          <a:xfrm>
            <a:off x="1074287" y="3462041"/>
            <a:ext cx="428700" cy="4287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lt1"/>
                </a:solidFill>
                <a:latin typeface="Roboto Mono"/>
                <a:ea typeface="Roboto Mono"/>
                <a:cs typeface="Roboto Mono"/>
                <a:sym typeface="Roboto Mono"/>
              </a:rPr>
              <a:t>5</a:t>
            </a:r>
            <a:endParaRPr sz="1400" i="0" u="none" strike="noStrike" cap="none">
              <a:solidFill>
                <a:schemeClr val="lt1"/>
              </a:solidFill>
              <a:latin typeface="Roboto Mono"/>
              <a:ea typeface="Roboto Mono"/>
              <a:cs typeface="Roboto Mono"/>
              <a:sym typeface="Roboto Mono"/>
            </a:endParaRPr>
          </a:p>
        </p:txBody>
      </p:sp>
      <p:sp>
        <p:nvSpPr>
          <p:cNvPr id="4807" name="Google Shape;4807;p226"/>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08" name="Google Shape;4808;p226"/>
          <p:cNvSpPr/>
          <p:nvPr/>
        </p:nvSpPr>
        <p:spPr>
          <a:xfrm>
            <a:off x="2742800" y="3454363"/>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809" name="Google Shape;4809;p226"/>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92. Venn three">
  <p:cSld name="Venn three">
    <p:spTree>
      <p:nvGrpSpPr>
        <p:cNvPr id="1" name="Shape 4810"/>
        <p:cNvGrpSpPr/>
        <p:nvPr/>
      </p:nvGrpSpPr>
      <p:grpSpPr>
        <a:xfrm>
          <a:off x="0" y="0"/>
          <a:ext cx="0" cy="0"/>
          <a:chOff x="0" y="0"/>
          <a:chExt cx="0" cy="0"/>
        </a:xfrm>
      </p:grpSpPr>
      <p:sp>
        <p:nvSpPr>
          <p:cNvPr id="4811" name="Google Shape;4811;p227"/>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12" name="Google Shape;4812;p227"/>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13" name="Google Shape;4813;p227"/>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14" name="Google Shape;4814;p227"/>
          <p:cNvGrpSpPr/>
          <p:nvPr/>
        </p:nvGrpSpPr>
        <p:grpSpPr>
          <a:xfrm rot="5400000" flipH="1">
            <a:off x="2878533" y="3159234"/>
            <a:ext cx="120038" cy="370102"/>
            <a:chOff x="8582641" y="10031581"/>
            <a:chExt cx="320100" cy="986939"/>
          </a:xfrm>
        </p:grpSpPr>
        <p:cxnSp>
          <p:nvCxnSpPr>
            <p:cNvPr id="4815" name="Google Shape;4815;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6" name="Google Shape;4816;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17" name="Google Shape;4817;p227"/>
          <p:cNvGrpSpPr/>
          <p:nvPr/>
        </p:nvGrpSpPr>
        <p:grpSpPr>
          <a:xfrm rot="-5400000" flipH="1">
            <a:off x="6097251" y="3117733"/>
            <a:ext cx="120037" cy="370102"/>
            <a:chOff x="8582641" y="10031581"/>
            <a:chExt cx="320100" cy="986939"/>
          </a:xfrm>
        </p:grpSpPr>
        <p:cxnSp>
          <p:nvCxnSpPr>
            <p:cNvPr id="4818" name="Google Shape;4818;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9" name="Google Shape;4819;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20" name="Google Shape;4820;p227"/>
          <p:cNvGrpSpPr/>
          <p:nvPr/>
        </p:nvGrpSpPr>
        <p:grpSpPr>
          <a:xfrm rot="-5400000" flipH="1">
            <a:off x="5602139" y="920956"/>
            <a:ext cx="120037" cy="1360327"/>
            <a:chOff x="8582641" y="7390982"/>
            <a:chExt cx="320100" cy="3627538"/>
          </a:xfrm>
        </p:grpSpPr>
        <p:cxnSp>
          <p:nvCxnSpPr>
            <p:cNvPr id="4821" name="Google Shape;4821;p22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22" name="Google Shape;4822;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23" name="Google Shape;4823;p227"/>
          <p:cNvGrpSpPr/>
          <p:nvPr/>
        </p:nvGrpSpPr>
        <p:grpSpPr>
          <a:xfrm>
            <a:off x="9190200" y="0"/>
            <a:ext cx="2579242" cy="2568339"/>
            <a:chOff x="22170399" y="777240"/>
            <a:chExt cx="6877978" cy="6848903"/>
          </a:xfrm>
        </p:grpSpPr>
        <p:grpSp>
          <p:nvGrpSpPr>
            <p:cNvPr id="4824" name="Google Shape;4824;p227"/>
            <p:cNvGrpSpPr/>
            <p:nvPr/>
          </p:nvGrpSpPr>
          <p:grpSpPr>
            <a:xfrm>
              <a:off x="22170399" y="777240"/>
              <a:ext cx="6877978" cy="6848903"/>
              <a:chOff x="22155159" y="0"/>
              <a:chExt cx="6877978" cy="6848903"/>
            </a:xfrm>
          </p:grpSpPr>
          <p:sp>
            <p:nvSpPr>
              <p:cNvPr id="4825" name="Google Shape;4825;p2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26" name="Google Shape;4826;p2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27" name="Google Shape;4827;p2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28" name="Google Shape;4828;p2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29" name="Google Shape;4829;p2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830" name="Google Shape;4830;p2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831" name="Google Shape;4831;p2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832" name="Google Shape;4832;p2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833" name="Google Shape;4833;p2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834" name="Google Shape;4834;p2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835" name="Google Shape;4835;p2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836" name="Google Shape;4836;p2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837" name="Google Shape;4837;p2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838" name="Google Shape;4838;p2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839" name="Google Shape;4839;p227"/>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840" name="Google Shape;4840;p227"/>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41" name="Google Shape;4841;p227"/>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2" name="Google Shape;4842;p227"/>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43" name="Google Shape;4843;p227"/>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44" name="Google Shape;4844;p227"/>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5" name="Google Shape;4845;p227"/>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46" name="Google Shape;4846;p227"/>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47" name="Google Shape;4847;p227"/>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48" name="Google Shape;4848;p227"/>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Agenda_5 points">
  <p:cSld name="Agenda_5 points">
    <p:spTree>
      <p:nvGrpSpPr>
        <p:cNvPr id="1" name="Shape 237"/>
        <p:cNvGrpSpPr/>
        <p:nvPr/>
      </p:nvGrpSpPr>
      <p:grpSpPr>
        <a:xfrm>
          <a:off x="0" y="0"/>
          <a:ext cx="0" cy="0"/>
          <a:chOff x="0" y="0"/>
          <a:chExt cx="0" cy="0"/>
        </a:xfrm>
      </p:grpSpPr>
      <p:cxnSp>
        <p:nvCxnSpPr>
          <p:cNvPr id="238" name="Google Shape;238;p22"/>
          <p:cNvCxnSpPr>
            <a:endCxn id="239" idx="0"/>
          </p:cNvCxnSpPr>
          <p:nvPr/>
        </p:nvCxnSpPr>
        <p:spPr>
          <a:xfrm>
            <a:off x="815444" y="2023310"/>
            <a:ext cx="0" cy="2020200"/>
          </a:xfrm>
          <a:prstGeom prst="straightConnector1">
            <a:avLst/>
          </a:prstGeom>
          <a:noFill/>
          <a:ln w="19050" cap="flat" cmpd="sng">
            <a:solidFill>
              <a:schemeClr val="accent1"/>
            </a:solidFill>
            <a:prstDash val="solid"/>
            <a:round/>
            <a:headEnd type="none" w="sm" len="sm"/>
            <a:tailEnd type="none" w="sm" len="sm"/>
          </a:ln>
        </p:spPr>
      </p:cxnSp>
      <p:sp>
        <p:nvSpPr>
          <p:cNvPr id="240" name="Google Shape;240;p22"/>
          <p:cNvSpPr/>
          <p:nvPr/>
        </p:nvSpPr>
        <p:spPr>
          <a:xfrm>
            <a:off x="601094" y="1866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241" name="Google Shape;241;p22"/>
          <p:cNvSpPr/>
          <p:nvPr/>
        </p:nvSpPr>
        <p:spPr>
          <a:xfrm>
            <a:off x="601094" y="24104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242" name="Google Shape;242;p22"/>
          <p:cNvSpPr/>
          <p:nvPr/>
        </p:nvSpPr>
        <p:spPr>
          <a:xfrm>
            <a:off x="601094" y="29548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243" name="Google Shape;243;p22"/>
          <p:cNvSpPr/>
          <p:nvPr/>
        </p:nvSpPr>
        <p:spPr>
          <a:xfrm>
            <a:off x="601094" y="349916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pic>
        <p:nvPicPr>
          <p:cNvPr id="244" name="Google Shape;244;p22" descr="A picture containing indoor, lit, dark&#10;&#10;Description automatically generated"/>
          <p:cNvPicPr preferRelativeResize="0"/>
          <p:nvPr/>
        </p:nvPicPr>
        <p:blipFill rotWithShape="1">
          <a:blip r:embed="rId2">
            <a:alphaModFix/>
          </a:blip>
          <a:srcRect/>
          <a:stretch/>
        </p:blipFill>
        <p:spPr>
          <a:xfrm rot="-548622">
            <a:off x="2891041" y="1521330"/>
            <a:ext cx="8425463" cy="5107922"/>
          </a:xfrm>
          <a:prstGeom prst="roundRect">
            <a:avLst>
              <a:gd name="adj" fmla="val 16667"/>
            </a:avLst>
          </a:prstGeom>
          <a:noFill/>
          <a:ln>
            <a:noFill/>
          </a:ln>
        </p:spPr>
      </p:pic>
      <p:sp>
        <p:nvSpPr>
          <p:cNvPr id="245" name="Google Shape;245;p22"/>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6" name="Google Shape;246;p22"/>
          <p:cNvSpPr/>
          <p:nvPr/>
        </p:nvSpPr>
        <p:spPr>
          <a:xfrm>
            <a:off x="9160002" y="3209544"/>
            <a:ext cx="18717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7" name="Google Shape;247;p22"/>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9" name="Google Shape;239;p22"/>
          <p:cNvSpPr/>
          <p:nvPr/>
        </p:nvSpPr>
        <p:spPr>
          <a:xfrm>
            <a:off x="601094" y="40435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grpSp>
        <p:nvGrpSpPr>
          <p:cNvPr id="248" name="Google Shape;248;p22"/>
          <p:cNvGrpSpPr/>
          <p:nvPr/>
        </p:nvGrpSpPr>
        <p:grpSpPr>
          <a:xfrm>
            <a:off x="9190200" y="0"/>
            <a:ext cx="2579242" cy="2568339"/>
            <a:chOff x="22170399" y="777240"/>
            <a:chExt cx="6877978" cy="6848903"/>
          </a:xfrm>
        </p:grpSpPr>
        <p:grpSp>
          <p:nvGrpSpPr>
            <p:cNvPr id="249" name="Google Shape;249;p22"/>
            <p:cNvGrpSpPr/>
            <p:nvPr/>
          </p:nvGrpSpPr>
          <p:grpSpPr>
            <a:xfrm>
              <a:off x="22170399" y="777240"/>
              <a:ext cx="6877978" cy="6848903"/>
              <a:chOff x="22155159" y="0"/>
              <a:chExt cx="6877978" cy="6848903"/>
            </a:xfrm>
          </p:grpSpPr>
          <p:sp>
            <p:nvSpPr>
              <p:cNvPr id="250" name="Google Shape;250;p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1" name="Google Shape;251;p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2" name="Google Shape;252;p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3" name="Google Shape;253;p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4" name="Google Shape;254;p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5" name="Google Shape;255;p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6" name="Google Shape;256;p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7" name="Google Shape;257;p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8" name="Google Shape;258;p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 name="Google Shape;259;p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60" name="Google Shape;260;p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61" name="Google Shape;261;p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62" name="Google Shape;262;p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3" name="Google Shape;263;p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64" name="Google Shape;264;p22"/>
          <p:cNvSpPr txBox="1">
            <a:spLocks noGrp="1"/>
          </p:cNvSpPr>
          <p:nvPr>
            <p:ph type="title"/>
          </p:nvPr>
        </p:nvSpPr>
        <p:spPr>
          <a:xfrm>
            <a:off x="601094" y="486706"/>
            <a:ext cx="6874500" cy="108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65" name="Google Shape;265;p22"/>
          <p:cNvSpPr txBox="1">
            <a:spLocks noGrp="1"/>
          </p:cNvSpPr>
          <p:nvPr>
            <p:ph type="subTitle" idx="1"/>
          </p:nvPr>
        </p:nvSpPr>
        <p:spPr>
          <a:xfrm>
            <a:off x="1225296" y="1938528"/>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6" name="Google Shape;266;p22"/>
          <p:cNvSpPr txBox="1">
            <a:spLocks noGrp="1"/>
          </p:cNvSpPr>
          <p:nvPr>
            <p:ph type="subTitle" idx="2"/>
          </p:nvPr>
        </p:nvSpPr>
        <p:spPr>
          <a:xfrm>
            <a:off x="1225296" y="247802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7" name="Google Shape;267;p22"/>
          <p:cNvSpPr txBox="1">
            <a:spLocks noGrp="1"/>
          </p:cNvSpPr>
          <p:nvPr>
            <p:ph type="subTitle" idx="3"/>
          </p:nvPr>
        </p:nvSpPr>
        <p:spPr>
          <a:xfrm>
            <a:off x="1225296" y="3026664"/>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8" name="Google Shape;268;p22"/>
          <p:cNvSpPr txBox="1">
            <a:spLocks noGrp="1"/>
          </p:cNvSpPr>
          <p:nvPr>
            <p:ph type="subTitle" idx="4"/>
          </p:nvPr>
        </p:nvSpPr>
        <p:spPr>
          <a:xfrm>
            <a:off x="1225296" y="356616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69" name="Google Shape;269;p22"/>
          <p:cNvSpPr txBox="1">
            <a:spLocks noGrp="1"/>
          </p:cNvSpPr>
          <p:nvPr>
            <p:ph type="subTitle" idx="5"/>
          </p:nvPr>
        </p:nvSpPr>
        <p:spPr>
          <a:xfrm>
            <a:off x="1225296" y="4114800"/>
            <a:ext cx="36393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93. Venn four">
  <p:cSld name="Venn four">
    <p:spTree>
      <p:nvGrpSpPr>
        <p:cNvPr id="1" name="Shape 4849"/>
        <p:cNvGrpSpPr/>
        <p:nvPr/>
      </p:nvGrpSpPr>
      <p:grpSpPr>
        <a:xfrm>
          <a:off x="0" y="0"/>
          <a:ext cx="0" cy="0"/>
          <a:chOff x="0" y="0"/>
          <a:chExt cx="0" cy="0"/>
        </a:xfrm>
      </p:grpSpPr>
      <p:grpSp>
        <p:nvGrpSpPr>
          <p:cNvPr id="4850" name="Google Shape;4850;p228"/>
          <p:cNvGrpSpPr/>
          <p:nvPr/>
        </p:nvGrpSpPr>
        <p:grpSpPr>
          <a:xfrm rot="5400000" flipH="1">
            <a:off x="3386603" y="3312317"/>
            <a:ext cx="120038" cy="1360327"/>
            <a:chOff x="8582641" y="7390982"/>
            <a:chExt cx="320100" cy="3627538"/>
          </a:xfrm>
        </p:grpSpPr>
        <p:cxnSp>
          <p:nvCxnSpPr>
            <p:cNvPr id="4851" name="Google Shape;485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52" name="Google Shape;485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53" name="Google Shape;4853;p228"/>
          <p:cNvGrpSpPr/>
          <p:nvPr/>
        </p:nvGrpSpPr>
        <p:grpSpPr>
          <a:xfrm rot="-5400000" flipH="1">
            <a:off x="6113200" y="2529568"/>
            <a:ext cx="120037" cy="370102"/>
            <a:chOff x="8582641" y="10031581"/>
            <a:chExt cx="320100" cy="986939"/>
          </a:xfrm>
        </p:grpSpPr>
        <p:cxnSp>
          <p:nvCxnSpPr>
            <p:cNvPr id="4854" name="Google Shape;485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55" name="Google Shape;485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856" name="Google Shape;4856;p228"/>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7" name="Google Shape;4857;p228"/>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8" name="Google Shape;4858;p228"/>
          <p:cNvSpPr/>
          <p:nvPr/>
        </p:nvSpPr>
        <p:spPr>
          <a:xfrm>
            <a:off x="3139928"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59" name="Google Shape;4859;p228"/>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60" name="Google Shape;4860;p228"/>
          <p:cNvGrpSpPr/>
          <p:nvPr/>
        </p:nvGrpSpPr>
        <p:grpSpPr>
          <a:xfrm rot="-5400000" flipH="1">
            <a:off x="5604134" y="712507"/>
            <a:ext cx="120037" cy="1360327"/>
            <a:chOff x="8582641" y="7390982"/>
            <a:chExt cx="320100" cy="3627538"/>
          </a:xfrm>
        </p:grpSpPr>
        <p:cxnSp>
          <p:nvCxnSpPr>
            <p:cNvPr id="4861" name="Google Shape;486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62" name="Google Shape;486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863" name="Google Shape;4863;p228"/>
          <p:cNvGrpSpPr/>
          <p:nvPr/>
        </p:nvGrpSpPr>
        <p:grpSpPr>
          <a:xfrm rot="5400000" flipH="1">
            <a:off x="2891491" y="2529590"/>
            <a:ext cx="120037" cy="370102"/>
            <a:chOff x="8582641" y="10031581"/>
            <a:chExt cx="320100" cy="986939"/>
          </a:xfrm>
        </p:grpSpPr>
        <p:cxnSp>
          <p:nvCxnSpPr>
            <p:cNvPr id="4864" name="Google Shape;486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65" name="Google Shape;486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866" name="Google Shape;4866;p228"/>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4867" name="Google Shape;4867;p228"/>
          <p:cNvGrpSpPr/>
          <p:nvPr/>
        </p:nvGrpSpPr>
        <p:grpSpPr>
          <a:xfrm>
            <a:off x="9190200" y="0"/>
            <a:ext cx="2579242" cy="2568339"/>
            <a:chOff x="22170399" y="777240"/>
            <a:chExt cx="6877978" cy="6848903"/>
          </a:xfrm>
        </p:grpSpPr>
        <p:grpSp>
          <p:nvGrpSpPr>
            <p:cNvPr id="4868" name="Google Shape;4868;p228"/>
            <p:cNvGrpSpPr/>
            <p:nvPr/>
          </p:nvGrpSpPr>
          <p:grpSpPr>
            <a:xfrm>
              <a:off x="22170399" y="777240"/>
              <a:ext cx="6877978" cy="6848903"/>
              <a:chOff x="22155159" y="0"/>
              <a:chExt cx="6877978" cy="6848903"/>
            </a:xfrm>
          </p:grpSpPr>
          <p:sp>
            <p:nvSpPr>
              <p:cNvPr id="4869" name="Google Shape;4869;p2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70" name="Google Shape;4870;p2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71" name="Google Shape;4871;p2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72" name="Google Shape;4872;p2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73" name="Google Shape;4873;p2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874" name="Google Shape;4874;p2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875" name="Google Shape;4875;p2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876" name="Google Shape;4876;p2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877" name="Google Shape;4877;p2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878" name="Google Shape;4878;p2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879" name="Google Shape;4879;p2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880" name="Google Shape;4880;p2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881" name="Google Shape;4881;p2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882" name="Google Shape;4882;p2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883" name="Google Shape;4883;p228"/>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84" name="Google Shape;4884;p228"/>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85" name="Google Shape;4885;p228"/>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86" name="Google Shape;4886;p228"/>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87" name="Google Shape;4887;p228"/>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88" name="Google Shape;4888;p228"/>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889" name="Google Shape;4889;p228"/>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90" name="Google Shape;4890;p228"/>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91" name="Google Shape;4891;p228"/>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4892" name="Google Shape;4892;p228"/>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893" name="Google Shape;4893;p228"/>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894" name="Google Shape;4894;p228"/>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4. Four computer feature functions">
  <p:cSld name="Four computer feature functions">
    <p:spTree>
      <p:nvGrpSpPr>
        <p:cNvPr id="1" name="Shape 4895"/>
        <p:cNvGrpSpPr/>
        <p:nvPr/>
      </p:nvGrpSpPr>
      <p:grpSpPr>
        <a:xfrm>
          <a:off x="0" y="0"/>
          <a:ext cx="0" cy="0"/>
          <a:chOff x="0" y="0"/>
          <a:chExt cx="0" cy="0"/>
        </a:xfrm>
      </p:grpSpPr>
      <p:sp>
        <p:nvSpPr>
          <p:cNvPr id="4896" name="Google Shape;4896;p229"/>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897" name="Google Shape;4897;p229"/>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898" name="Google Shape;4898;p229"/>
          <p:cNvGrpSpPr/>
          <p:nvPr/>
        </p:nvGrpSpPr>
        <p:grpSpPr>
          <a:xfrm>
            <a:off x="9190200" y="0"/>
            <a:ext cx="2579242" cy="2568339"/>
            <a:chOff x="22170399" y="777240"/>
            <a:chExt cx="6877978" cy="6848903"/>
          </a:xfrm>
        </p:grpSpPr>
        <p:grpSp>
          <p:nvGrpSpPr>
            <p:cNvPr id="4899" name="Google Shape;4899;p229"/>
            <p:cNvGrpSpPr/>
            <p:nvPr/>
          </p:nvGrpSpPr>
          <p:grpSpPr>
            <a:xfrm>
              <a:off x="22170399" y="777240"/>
              <a:ext cx="6877978" cy="6848903"/>
              <a:chOff x="22155159" y="0"/>
              <a:chExt cx="6877978" cy="6848903"/>
            </a:xfrm>
          </p:grpSpPr>
          <p:sp>
            <p:nvSpPr>
              <p:cNvPr id="4900" name="Google Shape;4900;p2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901" name="Google Shape;4901;p2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902" name="Google Shape;4902;p2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903" name="Google Shape;4903;p2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904" name="Google Shape;4904;p2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05" name="Google Shape;4905;p2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06" name="Google Shape;4906;p2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07" name="Google Shape;4907;p2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08" name="Google Shape;4908;p2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09" name="Google Shape;4909;p2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10" name="Google Shape;4910;p2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11" name="Google Shape;4911;p2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12" name="Google Shape;4912;p2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13" name="Google Shape;4913;p2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4914" name="Google Shape;4914;p229"/>
          <p:cNvGrpSpPr/>
          <p:nvPr/>
        </p:nvGrpSpPr>
        <p:grpSpPr>
          <a:xfrm rot="1499954">
            <a:off x="1515094" y="598380"/>
            <a:ext cx="2551762" cy="1371580"/>
            <a:chOff x="1191527" y="2380720"/>
            <a:chExt cx="2551800" cy="1371600"/>
          </a:xfrm>
        </p:grpSpPr>
        <p:cxnSp>
          <p:nvCxnSpPr>
            <p:cNvPr id="4915" name="Google Shape;4915;p229"/>
            <p:cNvCxnSpPr>
              <a:stCxn id="491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6" name="Google Shape;4916;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17" name="Google Shape;4917;p229"/>
          <p:cNvGrpSpPr/>
          <p:nvPr/>
        </p:nvGrpSpPr>
        <p:grpSpPr>
          <a:xfrm rot="-1499954" flipH="1">
            <a:off x="5162069" y="598380"/>
            <a:ext cx="2551762" cy="1371580"/>
            <a:chOff x="1191527" y="2380720"/>
            <a:chExt cx="2551800" cy="1371600"/>
          </a:xfrm>
        </p:grpSpPr>
        <p:cxnSp>
          <p:nvCxnSpPr>
            <p:cNvPr id="4918" name="Google Shape;4918;p229"/>
            <p:cNvCxnSpPr>
              <a:stCxn id="491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9" name="Google Shape;4919;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20" name="Google Shape;4920;p229"/>
          <p:cNvGrpSpPr/>
          <p:nvPr/>
        </p:nvGrpSpPr>
        <p:grpSpPr>
          <a:xfrm rot="-9300046">
            <a:off x="5162069" y="2636730"/>
            <a:ext cx="2551762" cy="1371580"/>
            <a:chOff x="1191527" y="2380720"/>
            <a:chExt cx="2551800" cy="1371600"/>
          </a:xfrm>
        </p:grpSpPr>
        <p:cxnSp>
          <p:nvCxnSpPr>
            <p:cNvPr id="4921" name="Google Shape;4921;p229"/>
            <p:cNvCxnSpPr>
              <a:stCxn id="492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2" name="Google Shape;4922;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23" name="Google Shape;4923;p229"/>
          <p:cNvGrpSpPr/>
          <p:nvPr/>
        </p:nvGrpSpPr>
        <p:grpSpPr>
          <a:xfrm rot="9300046" flipH="1">
            <a:off x="1515094" y="2636730"/>
            <a:ext cx="2551762" cy="1371580"/>
            <a:chOff x="1191527" y="2380720"/>
            <a:chExt cx="2551800" cy="1371600"/>
          </a:xfrm>
        </p:grpSpPr>
        <p:cxnSp>
          <p:nvCxnSpPr>
            <p:cNvPr id="4924" name="Google Shape;4924;p229"/>
            <p:cNvCxnSpPr>
              <a:stCxn id="492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5" name="Google Shape;4925;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5. Six computer feature functions">
  <p:cSld name="Four computer feature functions_1">
    <p:spTree>
      <p:nvGrpSpPr>
        <p:cNvPr id="1" name="Shape 4926"/>
        <p:cNvGrpSpPr/>
        <p:nvPr/>
      </p:nvGrpSpPr>
      <p:grpSpPr>
        <a:xfrm>
          <a:off x="0" y="0"/>
          <a:ext cx="0" cy="0"/>
          <a:chOff x="0" y="0"/>
          <a:chExt cx="0" cy="0"/>
        </a:xfrm>
      </p:grpSpPr>
      <p:sp>
        <p:nvSpPr>
          <p:cNvPr id="4927" name="Google Shape;4927;p230"/>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928" name="Google Shape;4928;p230"/>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929" name="Google Shape;4929;p230"/>
          <p:cNvGrpSpPr/>
          <p:nvPr/>
        </p:nvGrpSpPr>
        <p:grpSpPr>
          <a:xfrm>
            <a:off x="9190200" y="0"/>
            <a:ext cx="2579242" cy="2568339"/>
            <a:chOff x="22170399" y="777240"/>
            <a:chExt cx="6877978" cy="6848903"/>
          </a:xfrm>
        </p:grpSpPr>
        <p:grpSp>
          <p:nvGrpSpPr>
            <p:cNvPr id="4930" name="Google Shape;4930;p230"/>
            <p:cNvGrpSpPr/>
            <p:nvPr/>
          </p:nvGrpSpPr>
          <p:grpSpPr>
            <a:xfrm>
              <a:off x="22170399" y="777240"/>
              <a:ext cx="6877978" cy="6848903"/>
              <a:chOff x="22155159" y="0"/>
              <a:chExt cx="6877978" cy="6848903"/>
            </a:xfrm>
          </p:grpSpPr>
          <p:sp>
            <p:nvSpPr>
              <p:cNvPr id="4931" name="Google Shape;4931;p2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932" name="Google Shape;4932;p2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933" name="Google Shape;4933;p2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934" name="Google Shape;4934;p2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935" name="Google Shape;4935;p2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36" name="Google Shape;4936;p2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37" name="Google Shape;4937;p2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38" name="Google Shape;4938;p2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39" name="Google Shape;4939;p2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40" name="Google Shape;4940;p2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41" name="Google Shape;4941;p2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42" name="Google Shape;4942;p2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43" name="Google Shape;4943;p2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44" name="Google Shape;4944;p2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4945" name="Google Shape;4945;p230"/>
          <p:cNvGrpSpPr/>
          <p:nvPr/>
        </p:nvGrpSpPr>
        <p:grpSpPr>
          <a:xfrm rot="1499954">
            <a:off x="1667494" y="522180"/>
            <a:ext cx="2551762" cy="1371580"/>
            <a:chOff x="1191527" y="2380720"/>
            <a:chExt cx="2551800" cy="1371600"/>
          </a:xfrm>
        </p:grpSpPr>
        <p:cxnSp>
          <p:nvCxnSpPr>
            <p:cNvPr id="4946" name="Google Shape;4946;p230"/>
            <p:cNvCxnSpPr>
              <a:stCxn id="494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47" name="Google Shape;4947;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48" name="Google Shape;4948;p230"/>
          <p:cNvGrpSpPr/>
          <p:nvPr/>
        </p:nvGrpSpPr>
        <p:grpSpPr>
          <a:xfrm rot="-1499954" flipH="1">
            <a:off x="4781069" y="522180"/>
            <a:ext cx="2551762" cy="1371580"/>
            <a:chOff x="1191527" y="2380720"/>
            <a:chExt cx="2551800" cy="1371600"/>
          </a:xfrm>
        </p:grpSpPr>
        <p:cxnSp>
          <p:nvCxnSpPr>
            <p:cNvPr id="4949" name="Google Shape;4949;p230"/>
            <p:cNvCxnSpPr>
              <a:stCxn id="495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0" name="Google Shape;4950;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1" name="Google Shape;4951;p230"/>
          <p:cNvGrpSpPr/>
          <p:nvPr/>
        </p:nvGrpSpPr>
        <p:grpSpPr>
          <a:xfrm rot="-9300046">
            <a:off x="4781069" y="2789130"/>
            <a:ext cx="2551762" cy="1371580"/>
            <a:chOff x="1191527" y="2380720"/>
            <a:chExt cx="2551800" cy="1371600"/>
          </a:xfrm>
        </p:grpSpPr>
        <p:cxnSp>
          <p:nvCxnSpPr>
            <p:cNvPr id="4952" name="Google Shape;4952;p230"/>
            <p:cNvCxnSpPr>
              <a:stCxn id="495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3" name="Google Shape;4953;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4" name="Google Shape;4954;p230"/>
          <p:cNvGrpSpPr/>
          <p:nvPr/>
        </p:nvGrpSpPr>
        <p:grpSpPr>
          <a:xfrm rot="9300046" flipH="1">
            <a:off x="1591294" y="2789130"/>
            <a:ext cx="2551762" cy="1371580"/>
            <a:chOff x="1191527" y="2380720"/>
            <a:chExt cx="2551800" cy="1371600"/>
          </a:xfrm>
        </p:grpSpPr>
        <p:cxnSp>
          <p:nvCxnSpPr>
            <p:cNvPr id="4955" name="Google Shape;4955;p230"/>
            <p:cNvCxnSpPr>
              <a:stCxn id="495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6" name="Google Shape;4956;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57" name="Google Shape;4957;p230"/>
          <p:cNvGrpSpPr/>
          <p:nvPr/>
        </p:nvGrpSpPr>
        <p:grpSpPr>
          <a:xfrm>
            <a:off x="924561" y="1646165"/>
            <a:ext cx="2551800" cy="1371600"/>
            <a:chOff x="1191527" y="2380720"/>
            <a:chExt cx="2551800" cy="1371600"/>
          </a:xfrm>
        </p:grpSpPr>
        <p:cxnSp>
          <p:nvCxnSpPr>
            <p:cNvPr id="4958" name="Google Shape;4958;p230"/>
            <p:cNvCxnSpPr>
              <a:stCxn id="495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59" name="Google Shape;4959;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960" name="Google Shape;4960;p230"/>
          <p:cNvGrpSpPr/>
          <p:nvPr/>
        </p:nvGrpSpPr>
        <p:grpSpPr>
          <a:xfrm flipH="1">
            <a:off x="5344161" y="1646165"/>
            <a:ext cx="2551800" cy="1371600"/>
            <a:chOff x="1191527" y="2380720"/>
            <a:chExt cx="2551800" cy="1371600"/>
          </a:xfrm>
        </p:grpSpPr>
        <p:cxnSp>
          <p:nvCxnSpPr>
            <p:cNvPr id="4961" name="Google Shape;4961;p230"/>
            <p:cNvCxnSpPr>
              <a:stCxn id="496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62" name="Google Shape;4962;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6. Q&amp;A_1">
  <p:cSld name="Q&amp;A blue">
    <p:bg>
      <p:bgPr>
        <a:gradFill>
          <a:gsLst>
            <a:gs pos="0">
              <a:schemeClr val="accent4"/>
            </a:gs>
            <a:gs pos="100000">
              <a:schemeClr val="accent1"/>
            </a:gs>
          </a:gsLst>
          <a:lin ang="8100019" scaled="0"/>
        </a:gradFill>
        <a:effectLst/>
      </p:bgPr>
    </p:bg>
    <p:spTree>
      <p:nvGrpSpPr>
        <p:cNvPr id="1" name="Shape 4963"/>
        <p:cNvGrpSpPr/>
        <p:nvPr/>
      </p:nvGrpSpPr>
      <p:grpSpPr>
        <a:xfrm>
          <a:off x="0" y="0"/>
          <a:ext cx="0" cy="0"/>
          <a:chOff x="0" y="0"/>
          <a:chExt cx="0" cy="0"/>
        </a:xfrm>
      </p:grpSpPr>
      <p:sp>
        <p:nvSpPr>
          <p:cNvPr id="4964" name="Google Shape;4964;p23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7. Q&amp;A_2">
  <p:cSld name="Q&amp;A gradient 1">
    <p:bg>
      <p:bgPr>
        <a:gradFill>
          <a:gsLst>
            <a:gs pos="0">
              <a:srgbClr val="A371F7"/>
            </a:gs>
            <a:gs pos="100000">
              <a:srgbClr val="388BFD"/>
            </a:gs>
          </a:gsLst>
          <a:lin ang="18900044" scaled="0"/>
        </a:gradFill>
        <a:effectLst/>
      </p:bgPr>
    </p:bg>
    <p:spTree>
      <p:nvGrpSpPr>
        <p:cNvPr id="1" name="Shape 4965"/>
        <p:cNvGrpSpPr/>
        <p:nvPr/>
      </p:nvGrpSpPr>
      <p:grpSpPr>
        <a:xfrm>
          <a:off x="0" y="0"/>
          <a:ext cx="0" cy="0"/>
          <a:chOff x="0" y="0"/>
          <a:chExt cx="0" cy="0"/>
        </a:xfrm>
      </p:grpSpPr>
      <p:sp>
        <p:nvSpPr>
          <p:cNvPr id="4966" name="Google Shape;4966;p232"/>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8. Q&amp;A_3">
  <p:cSld name="Q&amp;A gradient 2">
    <p:bg>
      <p:bgPr>
        <a:gradFill>
          <a:gsLst>
            <a:gs pos="0">
              <a:schemeClr val="accent2"/>
            </a:gs>
            <a:gs pos="51000">
              <a:schemeClr val="accent6"/>
            </a:gs>
            <a:gs pos="100000">
              <a:schemeClr val="accent3"/>
            </a:gs>
          </a:gsLst>
          <a:lin ang="18900044" scaled="0"/>
        </a:gradFill>
        <a:effectLst/>
      </p:bgPr>
    </p:bg>
    <p:spTree>
      <p:nvGrpSpPr>
        <p:cNvPr id="1" name="Shape 4967"/>
        <p:cNvGrpSpPr/>
        <p:nvPr/>
      </p:nvGrpSpPr>
      <p:grpSpPr>
        <a:xfrm>
          <a:off x="0" y="0"/>
          <a:ext cx="0" cy="0"/>
          <a:chOff x="0" y="0"/>
          <a:chExt cx="0" cy="0"/>
        </a:xfrm>
      </p:grpSpPr>
      <p:sp>
        <p:nvSpPr>
          <p:cNvPr id="4968" name="Google Shape;4968;p233"/>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99. Q&amp;A_4">
  <p:cSld name="Q&amp;A Gradient BG 2">
    <p:spTree>
      <p:nvGrpSpPr>
        <p:cNvPr id="1" name="Shape 4969"/>
        <p:cNvGrpSpPr/>
        <p:nvPr/>
      </p:nvGrpSpPr>
      <p:grpSpPr>
        <a:xfrm>
          <a:off x="0" y="0"/>
          <a:ext cx="0" cy="0"/>
          <a:chOff x="0" y="0"/>
          <a:chExt cx="0" cy="0"/>
        </a:xfrm>
      </p:grpSpPr>
      <p:pic>
        <p:nvPicPr>
          <p:cNvPr id="4970" name="Google Shape;4970;p234"/>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4971" name="Google Shape;4971;p234"/>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00. Q&amp;A _5">
  <p:cSld name="Q&amp;A Gradient BG 3">
    <p:spTree>
      <p:nvGrpSpPr>
        <p:cNvPr id="1" name="Shape 4972"/>
        <p:cNvGrpSpPr/>
        <p:nvPr/>
      </p:nvGrpSpPr>
      <p:grpSpPr>
        <a:xfrm>
          <a:off x="0" y="0"/>
          <a:ext cx="0" cy="0"/>
          <a:chOff x="0" y="0"/>
          <a:chExt cx="0" cy="0"/>
        </a:xfrm>
      </p:grpSpPr>
      <p:pic>
        <p:nvPicPr>
          <p:cNvPr id="4973" name="Google Shape;4973;p235"/>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4974" name="Google Shape;4974;p235"/>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01. Thank you_1">
  <p:cSld name="Thank you purple">
    <p:bg>
      <p:bgPr>
        <a:gradFill>
          <a:gsLst>
            <a:gs pos="0">
              <a:schemeClr val="accent5"/>
            </a:gs>
            <a:gs pos="50000">
              <a:schemeClr val="accent1"/>
            </a:gs>
            <a:gs pos="100000">
              <a:schemeClr val="accent4"/>
            </a:gs>
          </a:gsLst>
          <a:lin ang="18900044" scaled="0"/>
        </a:gradFill>
        <a:effectLst/>
      </p:bgPr>
    </p:bg>
    <p:spTree>
      <p:nvGrpSpPr>
        <p:cNvPr id="1" name="Shape 4975"/>
        <p:cNvGrpSpPr/>
        <p:nvPr/>
      </p:nvGrpSpPr>
      <p:grpSpPr>
        <a:xfrm>
          <a:off x="0" y="0"/>
          <a:ext cx="0" cy="0"/>
          <a:chOff x="0" y="0"/>
          <a:chExt cx="0" cy="0"/>
        </a:xfrm>
      </p:grpSpPr>
      <p:sp>
        <p:nvSpPr>
          <p:cNvPr id="4976" name="Google Shape;4976;p23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02. Thank you_2">
  <p:cSld name="Thank you gradient 1">
    <p:bg>
      <p:bgPr>
        <a:gradFill>
          <a:gsLst>
            <a:gs pos="0">
              <a:srgbClr val="A371F7"/>
            </a:gs>
            <a:gs pos="100000">
              <a:srgbClr val="388BFD"/>
            </a:gs>
          </a:gsLst>
          <a:lin ang="18900044" scaled="0"/>
        </a:gradFill>
        <a:effectLst/>
      </p:bgPr>
    </p:bg>
    <p:spTree>
      <p:nvGrpSpPr>
        <p:cNvPr id="1" name="Shape 4977"/>
        <p:cNvGrpSpPr/>
        <p:nvPr/>
      </p:nvGrpSpPr>
      <p:grpSpPr>
        <a:xfrm>
          <a:off x="0" y="0"/>
          <a:ext cx="0" cy="0"/>
          <a:chOff x="0" y="0"/>
          <a:chExt cx="0" cy="0"/>
        </a:xfrm>
      </p:grpSpPr>
      <p:sp>
        <p:nvSpPr>
          <p:cNvPr id="4978" name="Google Shape;4978;p237"/>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Two points/sections">
  <p:cSld name="Two points/sections">
    <p:spTree>
      <p:nvGrpSpPr>
        <p:cNvPr id="1" name="Shape 270"/>
        <p:cNvGrpSpPr/>
        <p:nvPr/>
      </p:nvGrpSpPr>
      <p:grpSpPr>
        <a:xfrm>
          <a:off x="0" y="0"/>
          <a:ext cx="0" cy="0"/>
          <a:chOff x="0" y="0"/>
          <a:chExt cx="0" cy="0"/>
        </a:xfrm>
      </p:grpSpPr>
      <p:sp>
        <p:nvSpPr>
          <p:cNvPr id="271" name="Google Shape;271;p23"/>
          <p:cNvSpPr/>
          <p:nvPr/>
        </p:nvSpPr>
        <p:spPr>
          <a:xfrm>
            <a:off x="5125658" y="13634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2" name="Google Shape;272;p23"/>
          <p:cNvSpPr/>
          <p:nvPr/>
        </p:nvSpPr>
        <p:spPr>
          <a:xfrm>
            <a:off x="2642658" y="13634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73" name="Google Shape;273;p23"/>
          <p:cNvGrpSpPr/>
          <p:nvPr/>
        </p:nvGrpSpPr>
        <p:grpSpPr>
          <a:xfrm>
            <a:off x="9190200" y="0"/>
            <a:ext cx="2579242" cy="2568339"/>
            <a:chOff x="22170399" y="777240"/>
            <a:chExt cx="6877978" cy="6848903"/>
          </a:xfrm>
        </p:grpSpPr>
        <p:grpSp>
          <p:nvGrpSpPr>
            <p:cNvPr id="274" name="Google Shape;274;p23"/>
            <p:cNvGrpSpPr/>
            <p:nvPr/>
          </p:nvGrpSpPr>
          <p:grpSpPr>
            <a:xfrm>
              <a:off x="22170399" y="777240"/>
              <a:ext cx="6877978" cy="6848903"/>
              <a:chOff x="22155159" y="0"/>
              <a:chExt cx="6877978" cy="6848903"/>
            </a:xfrm>
          </p:grpSpPr>
          <p:sp>
            <p:nvSpPr>
              <p:cNvPr id="275" name="Google Shape;275;p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76" name="Google Shape;276;p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77" name="Google Shape;277;p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78" name="Google Shape;278;p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79" name="Google Shape;279;p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80" name="Google Shape;280;p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81" name="Google Shape;281;p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82" name="Google Shape;282;p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83" name="Google Shape;283;p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84" name="Google Shape;284;p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85" name="Google Shape;285;p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86" name="Google Shape;286;p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87" name="Google Shape;287;p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88" name="Google Shape;288;p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89" name="Google Shape;289;p23"/>
          <p:cNvSpPr txBox="1">
            <a:spLocks noGrp="1"/>
          </p:cNvSpPr>
          <p:nvPr>
            <p:ph type="subTitle" idx="1"/>
          </p:nvPr>
        </p:nvSpPr>
        <p:spPr>
          <a:xfrm>
            <a:off x="2350008" y="2916936"/>
            <a:ext cx="1956900" cy="292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290" name="Google Shape;290;p23"/>
          <p:cNvSpPr txBox="1">
            <a:spLocks noGrp="1"/>
          </p:cNvSpPr>
          <p:nvPr>
            <p:ph type="subTitle" idx="2"/>
          </p:nvPr>
        </p:nvSpPr>
        <p:spPr>
          <a:xfrm>
            <a:off x="48330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1" name="Google Shape;291;p23"/>
          <p:cNvSpPr txBox="1">
            <a:spLocks noGrp="1"/>
          </p:cNvSpPr>
          <p:nvPr>
            <p:ph type="subTitle" idx="3"/>
          </p:nvPr>
        </p:nvSpPr>
        <p:spPr>
          <a:xfrm>
            <a:off x="2350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2" name="Google Shape;292;p23"/>
          <p:cNvSpPr txBox="1">
            <a:spLocks noGrp="1"/>
          </p:cNvSpPr>
          <p:nvPr>
            <p:ph type="subTitle" idx="4"/>
          </p:nvPr>
        </p:nvSpPr>
        <p:spPr>
          <a:xfrm>
            <a:off x="48330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103. Thank you_3">
  <p:cSld name="Thank you gradient 2">
    <p:bg>
      <p:bgPr>
        <a:gradFill>
          <a:gsLst>
            <a:gs pos="0">
              <a:srgbClr val="56D364"/>
            </a:gs>
            <a:gs pos="100000">
              <a:srgbClr val="388BFD"/>
            </a:gs>
          </a:gsLst>
          <a:lin ang="18900044" scaled="0"/>
        </a:gradFill>
        <a:effectLst/>
      </p:bgPr>
    </p:bg>
    <p:spTree>
      <p:nvGrpSpPr>
        <p:cNvPr id="1" name="Shape 4979"/>
        <p:cNvGrpSpPr/>
        <p:nvPr/>
      </p:nvGrpSpPr>
      <p:grpSpPr>
        <a:xfrm>
          <a:off x="0" y="0"/>
          <a:ext cx="0" cy="0"/>
          <a:chOff x="0" y="0"/>
          <a:chExt cx="0" cy="0"/>
        </a:xfrm>
      </p:grpSpPr>
      <p:sp>
        <p:nvSpPr>
          <p:cNvPr id="4980" name="Google Shape;4980;p238"/>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matchingName="104. Thank you_4">
  <p:cSld name="TY Gradient BG 2">
    <p:spTree>
      <p:nvGrpSpPr>
        <p:cNvPr id="1" name="Shape 4981"/>
        <p:cNvGrpSpPr/>
        <p:nvPr/>
      </p:nvGrpSpPr>
      <p:grpSpPr>
        <a:xfrm>
          <a:off x="0" y="0"/>
          <a:ext cx="0" cy="0"/>
          <a:chOff x="0" y="0"/>
          <a:chExt cx="0" cy="0"/>
        </a:xfrm>
      </p:grpSpPr>
      <p:pic>
        <p:nvPicPr>
          <p:cNvPr id="4982" name="Google Shape;4982;p239"/>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4983" name="Google Shape;4983;p239"/>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4989"/>
        <p:cNvGrpSpPr/>
        <p:nvPr/>
      </p:nvGrpSpPr>
      <p:grpSpPr>
        <a:xfrm>
          <a:off x="0" y="0"/>
          <a:ext cx="0" cy="0"/>
          <a:chOff x="0" y="0"/>
          <a:chExt cx="0" cy="0"/>
        </a:xfrm>
      </p:grpSpPr>
      <p:sp>
        <p:nvSpPr>
          <p:cNvPr id="4990" name="Google Shape;4990;p242"/>
          <p:cNvSpPr txBox="1">
            <a:spLocks noGrp="1"/>
          </p:cNvSpPr>
          <p:nvPr>
            <p:ph type="body" idx="1"/>
          </p:nvPr>
        </p:nvSpPr>
        <p:spPr>
          <a:xfrm>
            <a:off x="4899039"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1" name="Google Shape;4991;p242"/>
          <p:cNvSpPr>
            <a:spLocks noGrp="1"/>
          </p:cNvSpPr>
          <p:nvPr>
            <p:ph type="pic" idx="2"/>
          </p:nvPr>
        </p:nvSpPr>
        <p:spPr>
          <a:xfrm>
            <a:off x="4899039"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2" name="Google Shape;4992;p242"/>
          <p:cNvSpPr txBox="1">
            <a:spLocks noGrp="1"/>
          </p:cNvSpPr>
          <p:nvPr>
            <p:ph type="body" idx="3"/>
          </p:nvPr>
        </p:nvSpPr>
        <p:spPr>
          <a:xfrm>
            <a:off x="663282"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3" name="Google Shape;4993;p242"/>
          <p:cNvSpPr>
            <a:spLocks noGrp="1"/>
          </p:cNvSpPr>
          <p:nvPr>
            <p:ph type="pic" idx="4"/>
          </p:nvPr>
        </p:nvSpPr>
        <p:spPr>
          <a:xfrm>
            <a:off x="663282"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4" name="Google Shape;4994;p242"/>
          <p:cNvSpPr txBox="1">
            <a:spLocks noGrp="1"/>
          </p:cNvSpPr>
          <p:nvPr>
            <p:ph type="body" idx="5"/>
          </p:nvPr>
        </p:nvSpPr>
        <p:spPr>
          <a:xfrm>
            <a:off x="278000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5" name="Google Shape;4995;p242"/>
          <p:cNvSpPr>
            <a:spLocks noGrp="1"/>
          </p:cNvSpPr>
          <p:nvPr>
            <p:ph type="pic" idx="6"/>
          </p:nvPr>
        </p:nvSpPr>
        <p:spPr>
          <a:xfrm>
            <a:off x="278000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sp>
        <p:nvSpPr>
          <p:cNvPr id="4996" name="Google Shape;4996;p242"/>
          <p:cNvSpPr txBox="1">
            <a:spLocks noGrp="1"/>
          </p:cNvSpPr>
          <p:nvPr>
            <p:ph type="body" idx="7"/>
          </p:nvPr>
        </p:nvSpPr>
        <p:spPr>
          <a:xfrm>
            <a:off x="7033864" y="3166915"/>
            <a:ext cx="1428900" cy="335100"/>
          </a:xfrm>
          <a:prstGeom prst="rect">
            <a:avLst/>
          </a:prstGeom>
          <a:noFill/>
          <a:ln>
            <a:noFill/>
          </a:ln>
        </p:spPr>
        <p:txBody>
          <a:bodyPr spcFirstLastPara="1" wrap="square" lIns="7150" tIns="7150" rIns="7150" bIns="7150" anchor="t" anchorCtr="0">
            <a:noAutofit/>
          </a:bodyPr>
          <a:lstStyle>
            <a:lvl1pPr marL="457200" lvl="0" indent="-228600" algn="ctr" rtl="0">
              <a:lnSpc>
                <a:spcPct val="100000"/>
              </a:lnSpc>
              <a:spcBef>
                <a:spcPts val="0"/>
              </a:spcBef>
              <a:spcAft>
                <a:spcPts val="0"/>
              </a:spcAft>
              <a:buClr>
                <a:srgbClr val="FFFFFF"/>
              </a:buClr>
              <a:buSzPts val="2100"/>
              <a:buFont typeface="Helvetica Neue"/>
              <a:buNone/>
              <a:defRPr sz="2100" b="1">
                <a:solidFill>
                  <a:srgbClr val="FFFFFF"/>
                </a:solidFill>
              </a:defRPr>
            </a:lvl1pPr>
            <a:lvl2pPr marL="914400" lvl="1" indent="-381000" algn="l" rtl="0">
              <a:lnSpc>
                <a:spcPct val="100000"/>
              </a:lnSpc>
              <a:spcBef>
                <a:spcPts val="1500"/>
              </a:spcBef>
              <a:spcAft>
                <a:spcPts val="0"/>
              </a:spcAft>
              <a:buSzPts val="2400"/>
              <a:buChar char="-"/>
              <a:defRPr sz="1100"/>
            </a:lvl2pPr>
            <a:lvl3pPr marL="1371600" lvl="2" indent="-381000" algn="l" rtl="0">
              <a:lnSpc>
                <a:spcPct val="100000"/>
              </a:lnSpc>
              <a:spcBef>
                <a:spcPts val="1500"/>
              </a:spcBef>
              <a:spcAft>
                <a:spcPts val="0"/>
              </a:spcAft>
              <a:buSzPts val="2400"/>
              <a:buChar char="-"/>
              <a:defRPr sz="1100"/>
            </a:lvl3pPr>
            <a:lvl4pPr marL="1828800" lvl="3" indent="-381000" algn="l" rtl="0">
              <a:lnSpc>
                <a:spcPct val="100000"/>
              </a:lnSpc>
              <a:spcBef>
                <a:spcPts val="1500"/>
              </a:spcBef>
              <a:spcAft>
                <a:spcPts val="0"/>
              </a:spcAft>
              <a:buSzPts val="2400"/>
              <a:buChar char="-"/>
              <a:defRPr sz="1100"/>
            </a:lvl4pPr>
            <a:lvl5pPr marL="2286000" lvl="4" indent="-381000" algn="l" rtl="0">
              <a:lnSpc>
                <a:spcPct val="100000"/>
              </a:lnSpc>
              <a:spcBef>
                <a:spcPts val="1500"/>
              </a:spcBef>
              <a:spcAft>
                <a:spcPts val="0"/>
              </a:spcAft>
              <a:buSzPts val="2400"/>
              <a:buChar char="-"/>
              <a:defRPr sz="1100"/>
            </a:lvl5pPr>
            <a:lvl6pPr marL="2743200" lvl="5" indent="-381000" algn="l" rtl="0">
              <a:lnSpc>
                <a:spcPct val="100000"/>
              </a:lnSpc>
              <a:spcBef>
                <a:spcPts val="1500"/>
              </a:spcBef>
              <a:spcAft>
                <a:spcPts val="0"/>
              </a:spcAft>
              <a:buSzPts val="2400"/>
              <a:buChar char="-"/>
              <a:defRPr sz="1100"/>
            </a:lvl6pPr>
            <a:lvl7pPr marL="3200400" lvl="6" indent="-381000" algn="l" rtl="0">
              <a:lnSpc>
                <a:spcPct val="100000"/>
              </a:lnSpc>
              <a:spcBef>
                <a:spcPts val="1500"/>
              </a:spcBef>
              <a:spcAft>
                <a:spcPts val="0"/>
              </a:spcAft>
              <a:buSzPts val="2400"/>
              <a:buChar char="-"/>
              <a:defRPr sz="1100"/>
            </a:lvl7pPr>
            <a:lvl8pPr marL="3657600" lvl="7" indent="-381000" algn="l" rtl="0">
              <a:lnSpc>
                <a:spcPct val="100000"/>
              </a:lnSpc>
              <a:spcBef>
                <a:spcPts val="1500"/>
              </a:spcBef>
              <a:spcAft>
                <a:spcPts val="0"/>
              </a:spcAft>
              <a:buSzPts val="2400"/>
              <a:buChar char="-"/>
              <a:defRPr sz="1100"/>
            </a:lvl8pPr>
            <a:lvl9pPr marL="4114800" lvl="8" indent="-381000" algn="l" rtl="0">
              <a:lnSpc>
                <a:spcPct val="100000"/>
              </a:lnSpc>
              <a:spcBef>
                <a:spcPts val="1500"/>
              </a:spcBef>
              <a:spcAft>
                <a:spcPts val="0"/>
              </a:spcAft>
              <a:buSzPts val="2400"/>
              <a:buChar char="-"/>
              <a:defRPr sz="1100"/>
            </a:lvl9pPr>
          </a:lstStyle>
          <a:p>
            <a:endParaRPr/>
          </a:p>
        </p:txBody>
      </p:sp>
      <p:sp>
        <p:nvSpPr>
          <p:cNvPr id="4997" name="Google Shape;4997;p242"/>
          <p:cNvSpPr>
            <a:spLocks noGrp="1"/>
          </p:cNvSpPr>
          <p:nvPr>
            <p:ph type="pic" idx="8"/>
          </p:nvPr>
        </p:nvSpPr>
        <p:spPr>
          <a:xfrm>
            <a:off x="7033864" y="1590675"/>
            <a:ext cx="1428900" cy="14289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1500"/>
              </a:spcBef>
              <a:spcAft>
                <a:spcPts val="0"/>
              </a:spcAft>
              <a:buClr>
                <a:srgbClr val="2F363D"/>
              </a:buClr>
              <a:buSzPts val="2400"/>
              <a:buFont typeface="Helvetica Neue"/>
              <a:buChar char="-"/>
              <a:defRPr sz="2400" b="0" i="0" u="none" strike="noStrike" cap="none">
                <a:solidFill>
                  <a:srgbClr val="2F363D"/>
                </a:solidFill>
                <a:latin typeface="Helvetica Neue"/>
                <a:ea typeface="Helvetica Neue"/>
                <a:cs typeface="Helvetica Neue"/>
                <a:sym typeface="Helvetica Neue"/>
              </a:defRPr>
            </a:lvl9pPr>
          </a:lstStyle>
          <a:p>
            <a:endParaRPr/>
          </a:p>
        </p:txBody>
      </p:sp>
      <p:pic>
        <p:nvPicPr>
          <p:cNvPr id="4998" name="Google Shape;4998;p242"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4999" name="Google Shape;4999;p242"/>
          <p:cNvSpPr txBox="1">
            <a:spLocks noGrp="1"/>
          </p:cNvSpPr>
          <p:nvPr>
            <p:ph type="title"/>
          </p:nvPr>
        </p:nvSpPr>
        <p:spPr>
          <a:xfrm>
            <a:off x="666750" y="381000"/>
            <a:ext cx="7810500" cy="619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3800" b="1">
                <a:solidFill>
                  <a:srgbClr val="FFFFFF"/>
                </a:solidFill>
              </a:defRPr>
            </a:lvl1pPr>
            <a:lvl2pPr lvl="1" algn="l" rtl="0">
              <a:lnSpc>
                <a:spcPct val="100000"/>
              </a:lnSpc>
              <a:spcBef>
                <a:spcPts val="0"/>
              </a:spcBef>
              <a:spcAft>
                <a:spcPts val="0"/>
              </a:spcAft>
              <a:buClr>
                <a:srgbClr val="005CC5"/>
              </a:buClr>
              <a:buSzPts val="700"/>
              <a:buNone/>
              <a:defRPr sz="1100"/>
            </a:lvl2pPr>
            <a:lvl3pPr lvl="2" algn="l" rtl="0">
              <a:lnSpc>
                <a:spcPct val="100000"/>
              </a:lnSpc>
              <a:spcBef>
                <a:spcPts val="0"/>
              </a:spcBef>
              <a:spcAft>
                <a:spcPts val="0"/>
              </a:spcAft>
              <a:buClr>
                <a:srgbClr val="005CC5"/>
              </a:buClr>
              <a:buSzPts val="700"/>
              <a:buNone/>
              <a:defRPr sz="1100"/>
            </a:lvl3pPr>
            <a:lvl4pPr lvl="3" algn="l" rtl="0">
              <a:lnSpc>
                <a:spcPct val="100000"/>
              </a:lnSpc>
              <a:spcBef>
                <a:spcPts val="0"/>
              </a:spcBef>
              <a:spcAft>
                <a:spcPts val="0"/>
              </a:spcAft>
              <a:buClr>
                <a:srgbClr val="005CC5"/>
              </a:buClr>
              <a:buSzPts val="700"/>
              <a:buNone/>
              <a:defRPr sz="1100"/>
            </a:lvl4pPr>
            <a:lvl5pPr lvl="4" algn="l" rtl="0">
              <a:lnSpc>
                <a:spcPct val="100000"/>
              </a:lnSpc>
              <a:spcBef>
                <a:spcPts val="0"/>
              </a:spcBef>
              <a:spcAft>
                <a:spcPts val="0"/>
              </a:spcAft>
              <a:buClr>
                <a:srgbClr val="005CC5"/>
              </a:buClr>
              <a:buSzPts val="700"/>
              <a:buNone/>
              <a:defRPr sz="1100"/>
            </a:lvl5pPr>
            <a:lvl6pPr lvl="5" algn="l" rtl="0">
              <a:lnSpc>
                <a:spcPct val="100000"/>
              </a:lnSpc>
              <a:spcBef>
                <a:spcPts val="0"/>
              </a:spcBef>
              <a:spcAft>
                <a:spcPts val="0"/>
              </a:spcAft>
              <a:buClr>
                <a:srgbClr val="005CC5"/>
              </a:buClr>
              <a:buSzPts val="700"/>
              <a:buNone/>
              <a:defRPr sz="1100"/>
            </a:lvl6pPr>
            <a:lvl7pPr lvl="6" algn="l" rtl="0">
              <a:lnSpc>
                <a:spcPct val="100000"/>
              </a:lnSpc>
              <a:spcBef>
                <a:spcPts val="0"/>
              </a:spcBef>
              <a:spcAft>
                <a:spcPts val="0"/>
              </a:spcAft>
              <a:buClr>
                <a:srgbClr val="005CC5"/>
              </a:buClr>
              <a:buSzPts val="700"/>
              <a:buNone/>
              <a:defRPr sz="1100"/>
            </a:lvl7pPr>
            <a:lvl8pPr lvl="7" algn="l" rtl="0">
              <a:lnSpc>
                <a:spcPct val="100000"/>
              </a:lnSpc>
              <a:spcBef>
                <a:spcPts val="0"/>
              </a:spcBef>
              <a:spcAft>
                <a:spcPts val="0"/>
              </a:spcAft>
              <a:buClr>
                <a:srgbClr val="005CC5"/>
              </a:buClr>
              <a:buSzPts val="700"/>
              <a:buNone/>
              <a:defRPr sz="1100"/>
            </a:lvl8pPr>
            <a:lvl9pPr lvl="8" algn="l" rtl="0">
              <a:lnSpc>
                <a:spcPct val="100000"/>
              </a:lnSpc>
              <a:spcBef>
                <a:spcPts val="0"/>
              </a:spcBef>
              <a:spcAft>
                <a:spcPts val="0"/>
              </a:spcAft>
              <a:buClr>
                <a:srgbClr val="005CC5"/>
              </a:buClr>
              <a:buSzPts val="700"/>
              <a:buNone/>
              <a:defRPr sz="1100"/>
            </a:lvl9pPr>
          </a:lstStyle>
          <a:p>
            <a:endParaRPr/>
          </a:p>
        </p:txBody>
      </p:sp>
      <p:sp>
        <p:nvSpPr>
          <p:cNvPr id="5000" name="Google Shape;5000;p242"/>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900" b="0" i="0" u="none" strike="noStrike" cap="none">
                <a:solidFill>
                  <a:srgbClr val="24292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Blank 2">
  <p:cSld name="TITLE_AND_BODY_1_1">
    <p:bg>
      <p:bgPr>
        <a:solidFill>
          <a:srgbClr val="000000"/>
        </a:solidFill>
        <a:effectLst/>
      </p:bgPr>
    </p:bg>
    <p:spTree>
      <p:nvGrpSpPr>
        <p:cNvPr id="1" name="Shape 5013"/>
        <p:cNvGrpSpPr/>
        <p:nvPr/>
      </p:nvGrpSpPr>
      <p:grpSpPr>
        <a:xfrm>
          <a:off x="0" y="0"/>
          <a:ext cx="0" cy="0"/>
          <a:chOff x="0" y="0"/>
          <a:chExt cx="0" cy="0"/>
        </a:xfrm>
      </p:grpSpPr>
      <p:sp>
        <p:nvSpPr>
          <p:cNvPr id="5014" name="Google Shape;5014;p246"/>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Three points/sections">
  <p:cSld name="Three points/sections">
    <p:spTree>
      <p:nvGrpSpPr>
        <p:cNvPr id="1" name="Shape 293"/>
        <p:cNvGrpSpPr/>
        <p:nvPr/>
      </p:nvGrpSpPr>
      <p:grpSpPr>
        <a:xfrm>
          <a:off x="0" y="0"/>
          <a:ext cx="0" cy="0"/>
          <a:chOff x="0" y="0"/>
          <a:chExt cx="0" cy="0"/>
        </a:xfrm>
      </p:grpSpPr>
      <p:sp>
        <p:nvSpPr>
          <p:cNvPr id="294" name="Google Shape;294;p24"/>
          <p:cNvSpPr/>
          <p:nvPr/>
        </p:nvSpPr>
        <p:spPr>
          <a:xfrm>
            <a:off x="6407992" y="1372553"/>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 name="Google Shape;295;p24"/>
          <p:cNvSpPr/>
          <p:nvPr/>
        </p:nvSpPr>
        <p:spPr>
          <a:xfrm>
            <a:off x="3890239" y="1372553"/>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6" name="Google Shape;296;p24"/>
          <p:cNvSpPr/>
          <p:nvPr/>
        </p:nvSpPr>
        <p:spPr>
          <a:xfrm>
            <a:off x="1427629" y="137255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97" name="Google Shape;297;p24"/>
          <p:cNvGrpSpPr/>
          <p:nvPr/>
        </p:nvGrpSpPr>
        <p:grpSpPr>
          <a:xfrm>
            <a:off x="9190200" y="0"/>
            <a:ext cx="2579242" cy="2568339"/>
            <a:chOff x="22170399" y="777240"/>
            <a:chExt cx="6877978" cy="6848903"/>
          </a:xfrm>
        </p:grpSpPr>
        <p:grpSp>
          <p:nvGrpSpPr>
            <p:cNvPr id="298" name="Google Shape;298;p24"/>
            <p:cNvGrpSpPr/>
            <p:nvPr/>
          </p:nvGrpSpPr>
          <p:grpSpPr>
            <a:xfrm>
              <a:off x="22170399" y="777240"/>
              <a:ext cx="6877978" cy="6848903"/>
              <a:chOff x="22155159" y="0"/>
              <a:chExt cx="6877978" cy="6848903"/>
            </a:xfrm>
          </p:grpSpPr>
          <p:sp>
            <p:nvSpPr>
              <p:cNvPr id="299" name="Google Shape;299;p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00" name="Google Shape;300;p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01" name="Google Shape;301;p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02" name="Google Shape;302;p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03" name="Google Shape;303;p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04" name="Google Shape;304;p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05" name="Google Shape;305;p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06" name="Google Shape;306;p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07" name="Google Shape;307;p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08" name="Google Shape;308;p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09" name="Google Shape;309;p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10" name="Google Shape;310;p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11" name="Google Shape;311;p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12" name="Google Shape;312;p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13" name="Google Shape;313;p24"/>
          <p:cNvSpPr txBox="1">
            <a:spLocks noGrp="1"/>
          </p:cNvSpPr>
          <p:nvPr>
            <p:ph type="subTitle" idx="1"/>
          </p:nvPr>
        </p:nvSpPr>
        <p:spPr>
          <a:xfrm>
            <a:off x="1131233"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4" name="Google Shape;314;p24"/>
          <p:cNvSpPr txBox="1">
            <a:spLocks noGrp="1"/>
          </p:cNvSpPr>
          <p:nvPr>
            <p:ph type="subTitle" idx="2"/>
          </p:nvPr>
        </p:nvSpPr>
        <p:spPr>
          <a:xfrm>
            <a:off x="1131233"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5" name="Google Shape;315;p24"/>
          <p:cNvSpPr txBox="1">
            <a:spLocks noGrp="1"/>
          </p:cNvSpPr>
          <p:nvPr>
            <p:ph type="subTitle" idx="3"/>
          </p:nvPr>
        </p:nvSpPr>
        <p:spPr>
          <a:xfrm>
            <a:off x="359355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6" name="Google Shape;316;p24"/>
          <p:cNvSpPr txBox="1">
            <a:spLocks noGrp="1"/>
          </p:cNvSpPr>
          <p:nvPr>
            <p:ph type="subTitle" idx="4"/>
          </p:nvPr>
        </p:nvSpPr>
        <p:spPr>
          <a:xfrm>
            <a:off x="359355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 name="Google Shape;317;p24"/>
          <p:cNvSpPr txBox="1">
            <a:spLocks noGrp="1"/>
          </p:cNvSpPr>
          <p:nvPr>
            <p:ph type="subTitle" idx="5"/>
          </p:nvPr>
        </p:nvSpPr>
        <p:spPr>
          <a:xfrm>
            <a:off x="6111308" y="29169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18" name="Google Shape;318;p24"/>
          <p:cNvSpPr txBox="1">
            <a:spLocks noGrp="1"/>
          </p:cNvSpPr>
          <p:nvPr>
            <p:ph type="subTitle" idx="6"/>
          </p:nvPr>
        </p:nvSpPr>
        <p:spPr>
          <a:xfrm>
            <a:off x="6111308" y="32278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Four points/sections">
  <p:cSld name="Four points/sections">
    <p:bg>
      <p:bgPr>
        <a:solidFill>
          <a:srgbClr val="0A0C10"/>
        </a:solidFill>
        <a:effectLst/>
      </p:bgPr>
    </p:bg>
    <p:spTree>
      <p:nvGrpSpPr>
        <p:cNvPr id="1" name="Shape 319"/>
        <p:cNvGrpSpPr/>
        <p:nvPr/>
      </p:nvGrpSpPr>
      <p:grpSpPr>
        <a:xfrm>
          <a:off x="0" y="0"/>
          <a:ext cx="0" cy="0"/>
          <a:chOff x="0" y="0"/>
          <a:chExt cx="0" cy="0"/>
        </a:xfrm>
      </p:grpSpPr>
      <p:sp>
        <p:nvSpPr>
          <p:cNvPr id="320" name="Google Shape;320;p25"/>
          <p:cNvSpPr/>
          <p:nvPr/>
        </p:nvSpPr>
        <p:spPr>
          <a:xfrm>
            <a:off x="7097208" y="1359684"/>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 name="Google Shape;321;p25"/>
          <p:cNvSpPr/>
          <p:nvPr/>
        </p:nvSpPr>
        <p:spPr>
          <a:xfrm>
            <a:off x="4970033" y="1359684"/>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 name="Google Shape;322;p25"/>
          <p:cNvSpPr/>
          <p:nvPr/>
        </p:nvSpPr>
        <p:spPr>
          <a:xfrm>
            <a:off x="676233" y="1359684"/>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 name="Google Shape;323;p25"/>
          <p:cNvSpPr/>
          <p:nvPr/>
        </p:nvSpPr>
        <p:spPr>
          <a:xfrm>
            <a:off x="2845958" y="1359684"/>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24" name="Google Shape;324;p25"/>
          <p:cNvGrpSpPr/>
          <p:nvPr/>
        </p:nvGrpSpPr>
        <p:grpSpPr>
          <a:xfrm>
            <a:off x="9190200" y="0"/>
            <a:ext cx="2579242" cy="2568339"/>
            <a:chOff x="22170399" y="777240"/>
            <a:chExt cx="6877978" cy="6848903"/>
          </a:xfrm>
        </p:grpSpPr>
        <p:grpSp>
          <p:nvGrpSpPr>
            <p:cNvPr id="325" name="Google Shape;325;p25"/>
            <p:cNvGrpSpPr/>
            <p:nvPr/>
          </p:nvGrpSpPr>
          <p:grpSpPr>
            <a:xfrm>
              <a:off x="22170399" y="777240"/>
              <a:ext cx="6877978" cy="6848903"/>
              <a:chOff x="22155159" y="0"/>
              <a:chExt cx="6877978" cy="6848903"/>
            </a:xfrm>
          </p:grpSpPr>
          <p:sp>
            <p:nvSpPr>
              <p:cNvPr id="326" name="Google Shape;326;p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27" name="Google Shape;327;p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28" name="Google Shape;328;p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29" name="Google Shape;329;p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30" name="Google Shape;330;p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31" name="Google Shape;331;p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32" name="Google Shape;332;p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33" name="Google Shape;333;p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34" name="Google Shape;334;p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35" name="Google Shape;335;p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36" name="Google Shape;336;p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37" name="Google Shape;337;p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38" name="Google Shape;338;p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39" name="Google Shape;339;p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40" name="Google Shape;340;p25"/>
          <p:cNvSpPr txBox="1">
            <a:spLocks noGrp="1"/>
          </p:cNvSpPr>
          <p:nvPr>
            <p:ph type="subTitle" idx="1"/>
          </p:nvPr>
        </p:nvSpPr>
        <p:spPr>
          <a:xfrm>
            <a:off x="385083"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1" name="Google Shape;341;p25"/>
          <p:cNvSpPr txBox="1">
            <a:spLocks noGrp="1"/>
          </p:cNvSpPr>
          <p:nvPr>
            <p:ph type="subTitle" idx="2"/>
          </p:nvPr>
        </p:nvSpPr>
        <p:spPr>
          <a:xfrm>
            <a:off x="385083"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2" name="Google Shape;342;p25"/>
          <p:cNvSpPr txBox="1">
            <a:spLocks noGrp="1"/>
          </p:cNvSpPr>
          <p:nvPr>
            <p:ph type="subTitle" idx="3"/>
          </p:nvPr>
        </p:nvSpPr>
        <p:spPr>
          <a:xfrm>
            <a:off x="2554808"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3" name="Google Shape;343;p25"/>
          <p:cNvSpPr txBox="1">
            <a:spLocks noGrp="1"/>
          </p:cNvSpPr>
          <p:nvPr>
            <p:ph type="subTitle" idx="4"/>
          </p:nvPr>
        </p:nvSpPr>
        <p:spPr>
          <a:xfrm>
            <a:off x="2554808"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4" name="Google Shape;344;p25"/>
          <p:cNvSpPr txBox="1">
            <a:spLocks noGrp="1"/>
          </p:cNvSpPr>
          <p:nvPr>
            <p:ph type="subTitle" idx="5"/>
          </p:nvPr>
        </p:nvSpPr>
        <p:spPr>
          <a:xfrm>
            <a:off x="4678883"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5" name="Google Shape;345;p25"/>
          <p:cNvSpPr txBox="1">
            <a:spLocks noGrp="1"/>
          </p:cNvSpPr>
          <p:nvPr>
            <p:ph type="subTitle" idx="6"/>
          </p:nvPr>
        </p:nvSpPr>
        <p:spPr>
          <a:xfrm>
            <a:off x="4678883"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6" name="Google Shape;346;p25"/>
          <p:cNvSpPr txBox="1">
            <a:spLocks noGrp="1"/>
          </p:cNvSpPr>
          <p:nvPr>
            <p:ph type="subTitle" idx="7"/>
          </p:nvPr>
        </p:nvSpPr>
        <p:spPr>
          <a:xfrm>
            <a:off x="6806058" y="30723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7" name="Google Shape;347;p25"/>
          <p:cNvSpPr txBox="1">
            <a:spLocks noGrp="1"/>
          </p:cNvSpPr>
          <p:nvPr>
            <p:ph type="subTitle" idx="8"/>
          </p:nvPr>
        </p:nvSpPr>
        <p:spPr>
          <a:xfrm>
            <a:off x="6806058" y="33832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Section title center_1">
  <p:cSld name="Section title center_1">
    <p:spTree>
      <p:nvGrpSpPr>
        <p:cNvPr id="1" name="Shape 348"/>
        <p:cNvGrpSpPr/>
        <p:nvPr/>
      </p:nvGrpSpPr>
      <p:grpSpPr>
        <a:xfrm>
          <a:off x="0" y="0"/>
          <a:ext cx="0" cy="0"/>
          <a:chOff x="0" y="0"/>
          <a:chExt cx="0" cy="0"/>
        </a:xfrm>
      </p:grpSpPr>
      <p:sp>
        <p:nvSpPr>
          <p:cNvPr id="349" name="Google Shape;349;p26"/>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50" name="Google Shape;350;p26"/>
          <p:cNvSpPr/>
          <p:nvPr/>
        </p:nvSpPr>
        <p:spPr>
          <a:xfrm>
            <a:off x="3886200" y="1087364"/>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51" name="Google Shape;351;p26"/>
          <p:cNvGrpSpPr/>
          <p:nvPr/>
        </p:nvGrpSpPr>
        <p:grpSpPr>
          <a:xfrm>
            <a:off x="9190200" y="0"/>
            <a:ext cx="2579242" cy="2568339"/>
            <a:chOff x="22170399" y="777240"/>
            <a:chExt cx="6877978" cy="6848903"/>
          </a:xfrm>
        </p:grpSpPr>
        <p:grpSp>
          <p:nvGrpSpPr>
            <p:cNvPr id="352" name="Google Shape;352;p26"/>
            <p:cNvGrpSpPr/>
            <p:nvPr/>
          </p:nvGrpSpPr>
          <p:grpSpPr>
            <a:xfrm>
              <a:off x="22170399" y="777240"/>
              <a:ext cx="6877978" cy="6848903"/>
              <a:chOff x="22155159" y="0"/>
              <a:chExt cx="6877978" cy="6848903"/>
            </a:xfrm>
          </p:grpSpPr>
          <p:sp>
            <p:nvSpPr>
              <p:cNvPr id="353" name="Google Shape;353;p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54" name="Google Shape;354;p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55" name="Google Shape;355;p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56" name="Google Shape;356;p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57" name="Google Shape;357;p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58" name="Google Shape;358;p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59" name="Google Shape;359;p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60" name="Google Shape;360;p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61" name="Google Shape;361;p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62" name="Google Shape;362;p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63" name="Google Shape;363;p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64" name="Google Shape;364;p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65" name="Google Shape;365;p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66" name="Google Shape;366;p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67" name="Google Shape;367;p26"/>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Section title center_2">
  <p:cSld name="Section title center_2">
    <p:spTree>
      <p:nvGrpSpPr>
        <p:cNvPr id="1" name="Shape 368"/>
        <p:cNvGrpSpPr/>
        <p:nvPr/>
      </p:nvGrpSpPr>
      <p:grpSpPr>
        <a:xfrm>
          <a:off x="0" y="0"/>
          <a:ext cx="0" cy="0"/>
          <a:chOff x="0" y="0"/>
          <a:chExt cx="0" cy="0"/>
        </a:xfrm>
      </p:grpSpPr>
      <p:grpSp>
        <p:nvGrpSpPr>
          <p:cNvPr id="369" name="Google Shape;369;p27"/>
          <p:cNvGrpSpPr/>
          <p:nvPr/>
        </p:nvGrpSpPr>
        <p:grpSpPr>
          <a:xfrm>
            <a:off x="9190200" y="0"/>
            <a:ext cx="2579242" cy="2568339"/>
            <a:chOff x="22170399" y="777240"/>
            <a:chExt cx="6877978" cy="6848903"/>
          </a:xfrm>
        </p:grpSpPr>
        <p:grpSp>
          <p:nvGrpSpPr>
            <p:cNvPr id="370" name="Google Shape;370;p27"/>
            <p:cNvGrpSpPr/>
            <p:nvPr/>
          </p:nvGrpSpPr>
          <p:grpSpPr>
            <a:xfrm>
              <a:off x="22170399" y="777240"/>
              <a:ext cx="6877978" cy="6848903"/>
              <a:chOff x="22155159" y="0"/>
              <a:chExt cx="6877978" cy="6848903"/>
            </a:xfrm>
          </p:grpSpPr>
          <p:sp>
            <p:nvSpPr>
              <p:cNvPr id="371" name="Google Shape;371;p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72" name="Google Shape;372;p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73" name="Google Shape;373;p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74" name="Google Shape;374;p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75" name="Google Shape;375;p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76" name="Google Shape;376;p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77" name="Google Shape;377;p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78" name="Google Shape;378;p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79" name="Google Shape;379;p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380" name="Google Shape;380;p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381" name="Google Shape;381;p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382" name="Google Shape;382;p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383" name="Google Shape;383;p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384" name="Google Shape;384;p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385" name="Google Shape;385;p27"/>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86" name="Google Shape;386;p27"/>
          <p:cNvSpPr/>
          <p:nvPr/>
        </p:nvSpPr>
        <p:spPr>
          <a:xfrm>
            <a:off x="3886200" y="1087364"/>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7" name="Google Shape;387;p27"/>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Section title center_3">
  <p:cSld name="Section title center_3">
    <p:spTree>
      <p:nvGrpSpPr>
        <p:cNvPr id="1" name="Shape 388"/>
        <p:cNvGrpSpPr/>
        <p:nvPr/>
      </p:nvGrpSpPr>
      <p:grpSpPr>
        <a:xfrm>
          <a:off x="0" y="0"/>
          <a:ext cx="0" cy="0"/>
          <a:chOff x="0" y="0"/>
          <a:chExt cx="0" cy="0"/>
        </a:xfrm>
      </p:grpSpPr>
      <p:grpSp>
        <p:nvGrpSpPr>
          <p:cNvPr id="389" name="Google Shape;389;p28"/>
          <p:cNvGrpSpPr/>
          <p:nvPr/>
        </p:nvGrpSpPr>
        <p:grpSpPr>
          <a:xfrm>
            <a:off x="9190200" y="0"/>
            <a:ext cx="2579242" cy="2568339"/>
            <a:chOff x="22170399" y="777240"/>
            <a:chExt cx="6877978" cy="6848903"/>
          </a:xfrm>
        </p:grpSpPr>
        <p:grpSp>
          <p:nvGrpSpPr>
            <p:cNvPr id="390" name="Google Shape;390;p28"/>
            <p:cNvGrpSpPr/>
            <p:nvPr/>
          </p:nvGrpSpPr>
          <p:grpSpPr>
            <a:xfrm>
              <a:off x="22170399" y="777240"/>
              <a:ext cx="6877978" cy="6848903"/>
              <a:chOff x="22155159" y="0"/>
              <a:chExt cx="6877978" cy="6848903"/>
            </a:xfrm>
          </p:grpSpPr>
          <p:sp>
            <p:nvSpPr>
              <p:cNvPr id="391" name="Google Shape;391;p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392" name="Google Shape;392;p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393" name="Google Shape;393;p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394" name="Google Shape;394;p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395" name="Google Shape;395;p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396" name="Google Shape;396;p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397" name="Google Shape;397;p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398" name="Google Shape;398;p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399" name="Google Shape;399;p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00" name="Google Shape;400;p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01" name="Google Shape;401;p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02" name="Google Shape;402;p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03" name="Google Shape;403;p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04" name="Google Shape;404;p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05" name="Google Shape;405;p28"/>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06" name="Google Shape;406;p28"/>
          <p:cNvSpPr/>
          <p:nvPr/>
        </p:nvSpPr>
        <p:spPr>
          <a:xfrm>
            <a:off x="3886200" y="108736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7" name="Google Shape;407;p28"/>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Section title left_1">
  <p:cSld name="Section title left_1">
    <p:spTree>
      <p:nvGrpSpPr>
        <p:cNvPr id="1" name="Shape 408"/>
        <p:cNvGrpSpPr/>
        <p:nvPr/>
      </p:nvGrpSpPr>
      <p:grpSpPr>
        <a:xfrm>
          <a:off x="0" y="0"/>
          <a:ext cx="0" cy="0"/>
          <a:chOff x="0" y="0"/>
          <a:chExt cx="0" cy="0"/>
        </a:xfrm>
      </p:grpSpPr>
      <p:sp>
        <p:nvSpPr>
          <p:cNvPr id="409" name="Google Shape;409;p29"/>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10" name="Google Shape;410;p29"/>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11" name="Google Shape;411;p29"/>
          <p:cNvGrpSpPr/>
          <p:nvPr/>
        </p:nvGrpSpPr>
        <p:grpSpPr>
          <a:xfrm>
            <a:off x="9190200" y="0"/>
            <a:ext cx="2579242" cy="2568339"/>
            <a:chOff x="22170399" y="777240"/>
            <a:chExt cx="6877978" cy="6848903"/>
          </a:xfrm>
        </p:grpSpPr>
        <p:grpSp>
          <p:nvGrpSpPr>
            <p:cNvPr id="412" name="Google Shape;412;p29"/>
            <p:cNvGrpSpPr/>
            <p:nvPr/>
          </p:nvGrpSpPr>
          <p:grpSpPr>
            <a:xfrm>
              <a:off x="22170399" y="777240"/>
              <a:ext cx="6877978" cy="6848903"/>
              <a:chOff x="22155159" y="0"/>
              <a:chExt cx="6877978" cy="6848903"/>
            </a:xfrm>
          </p:grpSpPr>
          <p:sp>
            <p:nvSpPr>
              <p:cNvPr id="413" name="Google Shape;413;p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14" name="Google Shape;414;p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15" name="Google Shape;415;p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16" name="Google Shape;416;p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17" name="Google Shape;417;p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18" name="Google Shape;418;p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19" name="Google Shape;419;p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20" name="Google Shape;420;p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21" name="Google Shape;421;p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22" name="Google Shape;422;p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23" name="Google Shape;423;p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24" name="Google Shape;424;p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25" name="Google Shape;425;p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26" name="Google Shape;426;p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27" name="Google Shape;427;p29"/>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Section title left_2">
  <p:cSld name="Section title left_2">
    <p:spTree>
      <p:nvGrpSpPr>
        <p:cNvPr id="1" name="Shape 428"/>
        <p:cNvGrpSpPr/>
        <p:nvPr/>
      </p:nvGrpSpPr>
      <p:grpSpPr>
        <a:xfrm>
          <a:off x="0" y="0"/>
          <a:ext cx="0" cy="0"/>
          <a:chOff x="0" y="0"/>
          <a:chExt cx="0" cy="0"/>
        </a:xfrm>
      </p:grpSpPr>
      <p:grpSp>
        <p:nvGrpSpPr>
          <p:cNvPr id="429" name="Google Shape;429;p30"/>
          <p:cNvGrpSpPr/>
          <p:nvPr/>
        </p:nvGrpSpPr>
        <p:grpSpPr>
          <a:xfrm>
            <a:off x="9190200" y="0"/>
            <a:ext cx="2579242" cy="2568339"/>
            <a:chOff x="22170399" y="777240"/>
            <a:chExt cx="6877978" cy="6848903"/>
          </a:xfrm>
        </p:grpSpPr>
        <p:grpSp>
          <p:nvGrpSpPr>
            <p:cNvPr id="430" name="Google Shape;430;p30"/>
            <p:cNvGrpSpPr/>
            <p:nvPr/>
          </p:nvGrpSpPr>
          <p:grpSpPr>
            <a:xfrm>
              <a:off x="22170399" y="777240"/>
              <a:ext cx="6877978" cy="6848903"/>
              <a:chOff x="22155159" y="0"/>
              <a:chExt cx="6877978" cy="6848903"/>
            </a:xfrm>
          </p:grpSpPr>
          <p:sp>
            <p:nvSpPr>
              <p:cNvPr id="431" name="Google Shape;431;p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32" name="Google Shape;432;p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33" name="Google Shape;433;p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34" name="Google Shape;434;p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35" name="Google Shape;435;p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36" name="Google Shape;436;p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37" name="Google Shape;437;p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38" name="Google Shape;438;p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39" name="Google Shape;439;p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40" name="Google Shape;440;p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41" name="Google Shape;441;p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42" name="Google Shape;442;p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43" name="Google Shape;443;p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44" name="Google Shape;444;p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45" name="Google Shape;445;p30"/>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46" name="Google Shape;446;p30"/>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47" name="Google Shape;447;p30"/>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4. Template instructions (font guide)">
  <p:cSld name="Template instructions (font guide)">
    <p:spTree>
      <p:nvGrpSpPr>
        <p:cNvPr id="1" name="Shape 41"/>
        <p:cNvGrpSpPr/>
        <p:nvPr/>
      </p:nvGrpSpPr>
      <p:grpSpPr>
        <a:xfrm>
          <a:off x="0" y="0"/>
          <a:ext cx="0" cy="0"/>
          <a:chOff x="0" y="0"/>
          <a:chExt cx="0" cy="0"/>
        </a:xfrm>
      </p:grpSpPr>
      <p:graphicFrame>
        <p:nvGraphicFramePr>
          <p:cNvPr id="42" name="Google Shape;42;p4"/>
          <p:cNvGraphicFramePr/>
          <p:nvPr/>
        </p:nvGraphicFramePr>
        <p:xfrm>
          <a:off x="415289" y="927098"/>
          <a:ext cx="8262150" cy="3632130"/>
        </p:xfrm>
        <a:graphic>
          <a:graphicData uri="http://schemas.openxmlformats.org/drawingml/2006/table">
            <a:tbl>
              <a:tblPr firstRow="1" bandRow="1">
                <a:noFill/>
                <a:tableStyleId>{262C08C6-61CC-4A20-8B0E-2E94A4573A76}</a:tableStyleId>
              </a:tblPr>
              <a:tblGrid>
                <a:gridCol w="5551250">
                  <a:extLst>
                    <a:ext uri="{9D8B030D-6E8A-4147-A177-3AD203B41FA5}">
                      <a16:colId xmlns:a16="http://schemas.microsoft.com/office/drawing/2014/main" val="20000"/>
                    </a:ext>
                  </a:extLst>
                </a:gridCol>
                <a:gridCol w="27109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i="0" u="none" strike="noStrike" cap="none">
                          <a:latin typeface="Arial"/>
                          <a:ea typeface="Arial"/>
                          <a:cs typeface="Arial"/>
                          <a:sym typeface="Arial"/>
                        </a:rPr>
                        <a:t>Large </a:t>
                      </a:r>
                      <a:r>
                        <a:rPr lang="en" sz="6000" b="1"/>
                        <a:t>number</a:t>
                      </a:r>
                      <a:endParaRPr sz="60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60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t>Large title</a:t>
                      </a:r>
                      <a:endParaRPr sz="44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rgbClr val="8B949E"/>
                          </a:solidFill>
                        </a:rPr>
                        <a:t>Arial Bold 44pt</a:t>
                      </a:r>
                      <a:endParaRPr>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t>Medium</a:t>
                      </a:r>
                      <a:r>
                        <a:rPr lang="en" sz="3600" b="1" i="0" u="none" strike="noStrike" cap="none">
                          <a:latin typeface="Arial"/>
                          <a:ea typeface="Arial"/>
                          <a:cs typeface="Arial"/>
                          <a:sym typeface="Arial"/>
                        </a:rPr>
                        <a:t> title</a:t>
                      </a:r>
                      <a:endParaRPr sz="900" b="1" i="0" u="none" strike="noStrike" cap="none">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36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Small title</a:t>
                      </a:r>
                      <a:endParaRPr sz="2000" b="1"/>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Bold </a:t>
                      </a:r>
                      <a:r>
                        <a:rPr lang="en">
                          <a:solidFill>
                            <a:srgbClr val="8B949E"/>
                          </a:solidFill>
                        </a:rPr>
                        <a:t>20</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lt1"/>
                          </a:solidFill>
                        </a:rPr>
                        <a:t>Information</a:t>
                      </a:r>
                      <a:endParaRPr sz="4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16</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Small information, supporting descriptions</a:t>
                      </a:r>
                      <a:endParaRPr i="0" u="none" strike="noStrike" cap="none">
                        <a:solidFill>
                          <a:srgbClr val="8B949E"/>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Arial</a:t>
                      </a:r>
                      <a:r>
                        <a:rPr lang="en" sz="1400" i="0" u="none" strike="noStrike" cap="none">
                          <a:solidFill>
                            <a:srgbClr val="8B949E"/>
                          </a:solidFill>
                        </a:rPr>
                        <a:t> </a:t>
                      </a:r>
                      <a:r>
                        <a:rPr lang="en">
                          <a:solidFill>
                            <a:srgbClr val="8B949E"/>
                          </a:solidFill>
                        </a:rPr>
                        <a:t>Regular</a:t>
                      </a:r>
                      <a:r>
                        <a:rPr lang="en" sz="1400" i="0" u="none" strike="noStrike" cap="none">
                          <a:solidFill>
                            <a:srgbClr val="8B949E"/>
                          </a:solidFill>
                        </a:rPr>
                        <a:t> </a:t>
                      </a:r>
                      <a:r>
                        <a:rPr lang="en">
                          <a:solidFill>
                            <a:srgbClr val="8B949E"/>
                          </a:solidFill>
                        </a:rPr>
                        <a:t>14</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rgbClr val="8B949E"/>
                          </a:solidFill>
                          <a:latin typeface="Roboto Mono"/>
                          <a:ea typeface="Roboto Mono"/>
                          <a:cs typeface="Roboto Mono"/>
                          <a:sym typeface="Roboto Mono"/>
                        </a:rPr>
                        <a:t>Small dates, usernames, information</a:t>
                      </a:r>
                      <a:endParaRPr sz="1200">
                        <a:solidFill>
                          <a:srgbClr val="8B949E"/>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rgbClr val="8B949E"/>
                          </a:solidFill>
                        </a:rPr>
                        <a:t>Roboto Mono 12</a:t>
                      </a:r>
                      <a:r>
                        <a:rPr lang="en" sz="1400" i="0" u="none" strike="noStrike" cap="none">
                          <a:solidFill>
                            <a:srgbClr val="8B949E"/>
                          </a:solidFill>
                        </a:rPr>
                        <a:t>pt</a:t>
                      </a:r>
                      <a:endParaRPr sz="500"/>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 name="Google Shape;43;p4"/>
          <p:cNvSpPr txBox="1"/>
          <p:nvPr/>
        </p:nvSpPr>
        <p:spPr>
          <a:xfrm>
            <a:off x="415306" y="310725"/>
            <a:ext cx="43527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Font guide</a:t>
            </a:r>
            <a:endParaRPr sz="3600" b="1">
              <a:solidFill>
                <a:srgbClr val="F0F6FC"/>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Section title left_3">
  <p:cSld name="Section title left_3">
    <p:spTree>
      <p:nvGrpSpPr>
        <p:cNvPr id="1" name="Shape 448"/>
        <p:cNvGrpSpPr/>
        <p:nvPr/>
      </p:nvGrpSpPr>
      <p:grpSpPr>
        <a:xfrm>
          <a:off x="0" y="0"/>
          <a:ext cx="0" cy="0"/>
          <a:chOff x="0" y="0"/>
          <a:chExt cx="0" cy="0"/>
        </a:xfrm>
      </p:grpSpPr>
      <p:grpSp>
        <p:nvGrpSpPr>
          <p:cNvPr id="449" name="Google Shape;449;p31"/>
          <p:cNvGrpSpPr/>
          <p:nvPr/>
        </p:nvGrpSpPr>
        <p:grpSpPr>
          <a:xfrm>
            <a:off x="9190200" y="0"/>
            <a:ext cx="2579242" cy="2568339"/>
            <a:chOff x="22170399" y="777240"/>
            <a:chExt cx="6877978" cy="6848903"/>
          </a:xfrm>
        </p:grpSpPr>
        <p:grpSp>
          <p:nvGrpSpPr>
            <p:cNvPr id="450" name="Google Shape;450;p31"/>
            <p:cNvGrpSpPr/>
            <p:nvPr/>
          </p:nvGrpSpPr>
          <p:grpSpPr>
            <a:xfrm>
              <a:off x="22170399" y="777240"/>
              <a:ext cx="6877978" cy="6848903"/>
              <a:chOff x="22155159" y="0"/>
              <a:chExt cx="6877978" cy="6848903"/>
            </a:xfrm>
          </p:grpSpPr>
          <p:sp>
            <p:nvSpPr>
              <p:cNvPr id="451" name="Google Shape;451;p3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52" name="Google Shape;452;p3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53" name="Google Shape;453;p3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54" name="Google Shape;454;p3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55" name="Google Shape;455;p3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56" name="Google Shape;456;p3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57" name="Google Shape;457;p3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58" name="Google Shape;458;p3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59" name="Google Shape;459;p3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60" name="Google Shape;460;p3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61" name="Google Shape;461;p3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62" name="Google Shape;462;p3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63" name="Google Shape;463;p3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64" name="Google Shape;464;p3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465" name="Google Shape;465;p31"/>
          <p:cNvSpPr txBox="1">
            <a:spLocks noGrp="1"/>
          </p:cNvSpPr>
          <p:nvPr>
            <p:ph type="title"/>
          </p:nvPr>
        </p:nvSpPr>
        <p:spPr>
          <a:xfrm>
            <a:off x="2171319" y="2099232"/>
            <a:ext cx="6296400" cy="5952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66" name="Google Shape;466;p31"/>
          <p:cNvSpPr txBox="1">
            <a:spLocks noGrp="1"/>
          </p:cNvSpPr>
          <p:nvPr>
            <p:ph type="subTitle" idx="1"/>
          </p:nvPr>
        </p:nvSpPr>
        <p:spPr>
          <a:xfrm>
            <a:off x="2167128" y="2724912"/>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67" name="Google Shape;467;p31"/>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Section title left_4">
  <p:cSld name="Section title left_4">
    <p:spTree>
      <p:nvGrpSpPr>
        <p:cNvPr id="1" name="Shape 468"/>
        <p:cNvGrpSpPr/>
        <p:nvPr/>
      </p:nvGrpSpPr>
      <p:grpSpPr>
        <a:xfrm>
          <a:off x="0" y="0"/>
          <a:ext cx="0" cy="0"/>
          <a:chOff x="0" y="0"/>
          <a:chExt cx="0" cy="0"/>
        </a:xfrm>
      </p:grpSpPr>
      <p:pic>
        <p:nvPicPr>
          <p:cNvPr id="469" name="Google Shape;469;p32" descr="A picture containing indoor, lit, dark&#10;&#10;Description automatically generated"/>
          <p:cNvPicPr preferRelativeResize="0"/>
          <p:nvPr/>
        </p:nvPicPr>
        <p:blipFill rotWithShape="1">
          <a:blip r:embed="rId2">
            <a:alphaModFix/>
          </a:blip>
          <a:srcRect/>
          <a:stretch/>
        </p:blipFill>
        <p:spPr>
          <a:xfrm rot="-548622">
            <a:off x="2156399" y="1515977"/>
            <a:ext cx="8425463" cy="5107922"/>
          </a:xfrm>
          <a:prstGeom prst="roundRect">
            <a:avLst>
              <a:gd name="adj" fmla="val 16667"/>
            </a:avLst>
          </a:prstGeom>
          <a:noFill/>
          <a:ln>
            <a:noFill/>
          </a:ln>
        </p:spPr>
      </p:pic>
      <p:sp>
        <p:nvSpPr>
          <p:cNvPr id="470" name="Google Shape;470;p32"/>
          <p:cNvSpPr/>
          <p:nvPr/>
        </p:nvSpPr>
        <p:spPr>
          <a:xfrm>
            <a:off x="9157716" y="3866418"/>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1" name="Google Shape;471;p32"/>
          <p:cNvSpPr/>
          <p:nvPr/>
        </p:nvSpPr>
        <p:spPr>
          <a:xfrm>
            <a:off x="9160002" y="3209544"/>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2" name="Google Shape;472;p32"/>
          <p:cNvSpPr/>
          <p:nvPr/>
        </p:nvSpPr>
        <p:spPr>
          <a:xfrm>
            <a:off x="8445627" y="5161041"/>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3" name="Google Shape;473;p32"/>
          <p:cNvSpPr txBox="1">
            <a:spLocks noGrp="1"/>
          </p:cNvSpPr>
          <p:nvPr>
            <p:ph type="title"/>
          </p:nvPr>
        </p:nvSpPr>
        <p:spPr>
          <a:xfrm>
            <a:off x="457200" y="2075700"/>
            <a:ext cx="55167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74" name="Google Shape;474;p32"/>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Section title left_5">
  <p:cSld name="Section title left_5">
    <p:bg>
      <p:bgPr>
        <a:gradFill>
          <a:gsLst>
            <a:gs pos="0">
              <a:srgbClr val="388BFD"/>
            </a:gs>
            <a:gs pos="51000">
              <a:srgbClr val="6C7EFA"/>
            </a:gs>
            <a:gs pos="100000">
              <a:srgbClr val="A371F7"/>
            </a:gs>
          </a:gsLst>
          <a:lin ang="18900000" scaled="0"/>
        </a:gradFill>
        <a:effectLst/>
      </p:bgPr>
    </p:bg>
    <p:spTree>
      <p:nvGrpSpPr>
        <p:cNvPr id="1" name="Shape 475"/>
        <p:cNvGrpSpPr/>
        <p:nvPr/>
      </p:nvGrpSpPr>
      <p:grpSpPr>
        <a:xfrm>
          <a:off x="0" y="0"/>
          <a:ext cx="0" cy="0"/>
          <a:chOff x="0" y="0"/>
          <a:chExt cx="0" cy="0"/>
        </a:xfrm>
      </p:grpSpPr>
      <p:sp>
        <p:nvSpPr>
          <p:cNvPr id="476" name="Google Shape;476;p33"/>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477" name="Google Shape;477;p33"/>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16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Section title left_6">
  <p:cSld name="Section title left_6">
    <p:bg>
      <p:bgPr>
        <a:gradFill>
          <a:gsLst>
            <a:gs pos="0">
              <a:srgbClr val="271052"/>
            </a:gs>
            <a:gs pos="75000">
              <a:srgbClr val="1158C7"/>
            </a:gs>
            <a:gs pos="100000">
              <a:srgbClr val="388BFD"/>
            </a:gs>
          </a:gsLst>
          <a:lin ang="18900000" scaled="0"/>
        </a:gradFill>
        <a:effectLst/>
      </p:bgPr>
    </p:bg>
    <p:spTree>
      <p:nvGrpSpPr>
        <p:cNvPr id="1" name="Shape 478"/>
        <p:cNvGrpSpPr/>
        <p:nvPr/>
      </p:nvGrpSpPr>
      <p:grpSpPr>
        <a:xfrm>
          <a:off x="0" y="0"/>
          <a:ext cx="0" cy="0"/>
          <a:chOff x="0" y="0"/>
          <a:chExt cx="0" cy="0"/>
        </a:xfrm>
      </p:grpSpPr>
      <p:sp>
        <p:nvSpPr>
          <p:cNvPr id="479" name="Google Shape;479;p34"/>
          <p:cNvSpPr txBox="1">
            <a:spLocks noGrp="1"/>
          </p:cNvSpPr>
          <p:nvPr>
            <p:ph type="title"/>
          </p:nvPr>
        </p:nvSpPr>
        <p:spPr>
          <a:xfrm>
            <a:off x="457200" y="2075688"/>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80" name="Google Shape;480;p34"/>
          <p:cNvSpPr txBox="1">
            <a:spLocks noGrp="1"/>
          </p:cNvSpPr>
          <p:nvPr>
            <p:ph type="subTitle" idx="1"/>
          </p:nvPr>
        </p:nvSpPr>
        <p:spPr>
          <a:xfrm>
            <a:off x="457200" y="2670048"/>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Two points">
    <p:spTree>
      <p:nvGrpSpPr>
        <p:cNvPr id="1" name="Shape 481"/>
        <p:cNvGrpSpPr/>
        <p:nvPr/>
      </p:nvGrpSpPr>
      <p:grpSpPr>
        <a:xfrm>
          <a:off x="0" y="0"/>
          <a:ext cx="0" cy="0"/>
          <a:chOff x="0" y="0"/>
          <a:chExt cx="0" cy="0"/>
        </a:xfrm>
      </p:grpSpPr>
      <p:sp>
        <p:nvSpPr>
          <p:cNvPr id="482" name="Google Shape;482;p35"/>
          <p:cNvSpPr/>
          <p:nvPr/>
        </p:nvSpPr>
        <p:spPr>
          <a:xfrm>
            <a:off x="3143250" y="4457700"/>
            <a:ext cx="3181200" cy="600000"/>
          </a:xfrm>
          <a:prstGeom prst="rect">
            <a:avLst/>
          </a:prstGeom>
          <a:solidFill>
            <a:srgbClr val="090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5"/>
          <p:cNvGrpSpPr/>
          <p:nvPr/>
        </p:nvGrpSpPr>
        <p:grpSpPr>
          <a:xfrm>
            <a:off x="9190200" y="0"/>
            <a:ext cx="2579242" cy="2568339"/>
            <a:chOff x="22170399" y="777240"/>
            <a:chExt cx="6877978" cy="6848903"/>
          </a:xfrm>
        </p:grpSpPr>
        <p:grpSp>
          <p:nvGrpSpPr>
            <p:cNvPr id="484" name="Google Shape;484;p35"/>
            <p:cNvGrpSpPr/>
            <p:nvPr/>
          </p:nvGrpSpPr>
          <p:grpSpPr>
            <a:xfrm>
              <a:off x="22170399" y="777240"/>
              <a:ext cx="6877978" cy="6848903"/>
              <a:chOff x="22155159" y="0"/>
              <a:chExt cx="6877978" cy="6848903"/>
            </a:xfrm>
          </p:grpSpPr>
          <p:sp>
            <p:nvSpPr>
              <p:cNvPr id="485" name="Google Shape;485;p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486" name="Google Shape;486;p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487" name="Google Shape;487;p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488" name="Google Shape;488;p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489" name="Google Shape;489;p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490" name="Google Shape;490;p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491" name="Google Shape;491;p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492" name="Google Shape;492;p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493" name="Google Shape;493;p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494" name="Google Shape;494;p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495" name="Google Shape;495;p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496" name="Google Shape;496;p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497" name="Google Shape;497;p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498" name="Google Shape;498;p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pic>
        <p:nvPicPr>
          <p:cNvPr id="499" name="Google Shape;499;p35"/>
          <p:cNvPicPr preferRelativeResize="0"/>
          <p:nvPr/>
        </p:nvPicPr>
        <p:blipFill>
          <a:blip r:embed="rId2">
            <a:alphaModFix/>
          </a:blip>
          <a:stretch>
            <a:fillRect/>
          </a:stretch>
        </p:blipFill>
        <p:spPr>
          <a:xfrm rot="2037362">
            <a:off x="-2381125" y="-480375"/>
            <a:ext cx="13906247" cy="10660551"/>
          </a:xfrm>
          <a:prstGeom prst="rect">
            <a:avLst/>
          </a:prstGeom>
          <a:noFill/>
          <a:ln>
            <a:noFill/>
          </a:ln>
        </p:spPr>
      </p:pic>
      <p:sp>
        <p:nvSpPr>
          <p:cNvPr id="500" name="Google Shape;500;p35"/>
          <p:cNvSpPr txBox="1"/>
          <p:nvPr/>
        </p:nvSpPr>
        <p:spPr>
          <a:xfrm>
            <a:off x="0" y="285750"/>
            <a:ext cx="9144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a:solidFill>
                  <a:schemeClr val="accent1"/>
                </a:solidFill>
              </a:rPr>
              <a:t>Where the world builds software</a:t>
            </a:r>
            <a:endParaRPr sz="4400" b="1">
              <a:solidFill>
                <a:schemeClr val="accent1"/>
              </a:solidFill>
            </a:endParaRPr>
          </a:p>
        </p:txBody>
      </p:sp>
      <p:grpSp>
        <p:nvGrpSpPr>
          <p:cNvPr id="501" name="Google Shape;501;p35"/>
          <p:cNvGrpSpPr/>
          <p:nvPr/>
        </p:nvGrpSpPr>
        <p:grpSpPr>
          <a:xfrm>
            <a:off x="357750" y="1060713"/>
            <a:ext cx="8428500" cy="1040875"/>
            <a:chOff x="333925" y="1138125"/>
            <a:chExt cx="8428500" cy="1040875"/>
          </a:xfrm>
        </p:grpSpPr>
        <p:sp>
          <p:nvSpPr>
            <p:cNvPr id="502" name="Google Shape;502;p35"/>
            <p:cNvSpPr txBox="1"/>
            <p:nvPr/>
          </p:nvSpPr>
          <p:spPr>
            <a:xfrm>
              <a:off x="3339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73M+</a:t>
              </a:r>
              <a:endParaRPr sz="3600" b="1">
                <a:solidFill>
                  <a:schemeClr val="lt2"/>
                </a:solidFill>
              </a:endParaRPr>
            </a:p>
          </p:txBody>
        </p:sp>
        <p:sp>
          <p:nvSpPr>
            <p:cNvPr id="503" name="Google Shape;503;p35"/>
            <p:cNvSpPr txBox="1"/>
            <p:nvPr/>
          </p:nvSpPr>
          <p:spPr>
            <a:xfrm>
              <a:off x="19791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4M+</a:t>
              </a:r>
              <a:endParaRPr sz="3600" b="1">
                <a:solidFill>
                  <a:schemeClr val="lt2"/>
                </a:solidFill>
              </a:endParaRPr>
            </a:p>
          </p:txBody>
        </p:sp>
        <p:sp>
          <p:nvSpPr>
            <p:cNvPr id="504" name="Google Shape;504;p35"/>
            <p:cNvSpPr txBox="1"/>
            <p:nvPr/>
          </p:nvSpPr>
          <p:spPr>
            <a:xfrm>
              <a:off x="3624325" y="1138125"/>
              <a:ext cx="148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2.6B+</a:t>
              </a:r>
              <a:endParaRPr sz="3600" b="1">
                <a:solidFill>
                  <a:schemeClr val="lt2"/>
                </a:solidFill>
              </a:endParaRPr>
            </a:p>
          </p:txBody>
        </p:sp>
        <p:sp>
          <p:nvSpPr>
            <p:cNvPr id="505" name="Google Shape;505;p35"/>
            <p:cNvSpPr txBox="1"/>
            <p:nvPr/>
          </p:nvSpPr>
          <p:spPr>
            <a:xfrm>
              <a:off x="5269525" y="1138125"/>
              <a:ext cx="166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1,000+</a:t>
              </a:r>
              <a:endParaRPr sz="3600" b="1">
                <a:solidFill>
                  <a:schemeClr val="lt2"/>
                </a:solidFill>
              </a:endParaRPr>
            </a:p>
          </p:txBody>
        </p:sp>
        <p:sp>
          <p:nvSpPr>
            <p:cNvPr id="506" name="Google Shape;506;p35"/>
            <p:cNvSpPr txBox="1"/>
            <p:nvPr/>
          </p:nvSpPr>
          <p:spPr>
            <a:xfrm>
              <a:off x="7095625" y="1138125"/>
              <a:ext cx="166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2"/>
                  </a:solidFill>
                </a:rPr>
                <a:t>200M+</a:t>
              </a:r>
              <a:endParaRPr sz="3600" b="1">
                <a:solidFill>
                  <a:schemeClr val="lt2"/>
                </a:solidFill>
              </a:endParaRPr>
            </a:p>
          </p:txBody>
        </p:sp>
        <p:sp>
          <p:nvSpPr>
            <p:cNvPr id="507" name="Google Shape;507;p35"/>
            <p:cNvSpPr txBox="1"/>
            <p:nvPr/>
          </p:nvSpPr>
          <p:spPr>
            <a:xfrm>
              <a:off x="401275" y="1686400"/>
              <a:ext cx="135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Developers</a:t>
              </a:r>
              <a:endParaRPr sz="1000">
                <a:solidFill>
                  <a:schemeClr val="dk2"/>
                </a:solidFill>
                <a:latin typeface="Roboto Mono"/>
                <a:ea typeface="Roboto Mono"/>
                <a:cs typeface="Roboto Mono"/>
                <a:sym typeface="Roboto Mono"/>
              </a:endParaRPr>
            </a:p>
          </p:txBody>
        </p:sp>
        <p:sp>
          <p:nvSpPr>
            <p:cNvPr id="508" name="Google Shape;508;p35"/>
            <p:cNvSpPr txBox="1"/>
            <p:nvPr/>
          </p:nvSpPr>
          <p:spPr>
            <a:xfrm>
              <a:off x="2046475" y="1686400"/>
              <a:ext cx="135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Organizations</a:t>
              </a:r>
              <a:endParaRPr sz="1000">
                <a:solidFill>
                  <a:schemeClr val="dk2"/>
                </a:solidFill>
                <a:latin typeface="Roboto Mono"/>
                <a:ea typeface="Roboto Mono"/>
                <a:cs typeface="Roboto Mono"/>
                <a:sym typeface="Roboto Mono"/>
              </a:endParaRPr>
            </a:p>
          </p:txBody>
        </p:sp>
        <p:sp>
          <p:nvSpPr>
            <p:cNvPr id="509" name="Google Shape;509;p35"/>
            <p:cNvSpPr txBox="1"/>
            <p:nvPr/>
          </p:nvSpPr>
          <p:spPr>
            <a:xfrm>
              <a:off x="3691675" y="1686400"/>
              <a:ext cx="1351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Contributions per year</a:t>
              </a:r>
              <a:endParaRPr sz="1000">
                <a:solidFill>
                  <a:schemeClr val="dk2"/>
                </a:solidFill>
                <a:latin typeface="Roboto Mono"/>
                <a:ea typeface="Roboto Mono"/>
                <a:cs typeface="Roboto Mono"/>
                <a:sym typeface="Roboto Mono"/>
              </a:endParaRPr>
            </a:p>
          </p:txBody>
        </p:sp>
        <p:sp>
          <p:nvSpPr>
            <p:cNvPr id="510" name="Google Shape;510;p35"/>
            <p:cNvSpPr txBox="1"/>
            <p:nvPr/>
          </p:nvSpPr>
          <p:spPr>
            <a:xfrm>
              <a:off x="5427325" y="1686400"/>
              <a:ext cx="1351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Top open source communities</a:t>
              </a:r>
              <a:endParaRPr sz="1000">
                <a:solidFill>
                  <a:schemeClr val="dk2"/>
                </a:solidFill>
                <a:latin typeface="Roboto Mono"/>
                <a:ea typeface="Roboto Mono"/>
                <a:cs typeface="Roboto Mono"/>
                <a:sym typeface="Roboto Mono"/>
              </a:endParaRPr>
            </a:p>
          </p:txBody>
        </p:sp>
        <p:sp>
          <p:nvSpPr>
            <p:cNvPr id="511" name="Google Shape;511;p35"/>
            <p:cNvSpPr txBox="1"/>
            <p:nvPr/>
          </p:nvSpPr>
          <p:spPr>
            <a:xfrm>
              <a:off x="7148725" y="1686400"/>
              <a:ext cx="156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Mono"/>
                  <a:ea typeface="Roboto Mono"/>
                  <a:cs typeface="Roboto Mono"/>
                  <a:sym typeface="Roboto Mono"/>
                </a:rPr>
                <a:t>Private + public repositories</a:t>
              </a:r>
              <a:endParaRPr sz="1000">
                <a:solidFill>
                  <a:schemeClr val="dk2"/>
                </a:solidFill>
                <a:latin typeface="Roboto Mono"/>
                <a:ea typeface="Roboto Mono"/>
                <a:cs typeface="Roboto Mono"/>
                <a:sym typeface="Roboto Mono"/>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Three points">
  <p:cSld name="Two points_1">
    <p:spTree>
      <p:nvGrpSpPr>
        <p:cNvPr id="1" name="Shape 536"/>
        <p:cNvGrpSpPr/>
        <p:nvPr/>
      </p:nvGrpSpPr>
      <p:grpSpPr>
        <a:xfrm>
          <a:off x="0" y="0"/>
          <a:ext cx="0" cy="0"/>
          <a:chOff x="0" y="0"/>
          <a:chExt cx="0" cy="0"/>
        </a:xfrm>
      </p:grpSpPr>
      <p:sp>
        <p:nvSpPr>
          <p:cNvPr id="537" name="Google Shape;537;p37"/>
          <p:cNvSpPr/>
          <p:nvPr/>
        </p:nvSpPr>
        <p:spPr>
          <a:xfrm>
            <a:off x="4576286" y="22453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 name="Google Shape;538;p37"/>
          <p:cNvSpPr/>
          <p:nvPr/>
        </p:nvSpPr>
        <p:spPr>
          <a:xfrm>
            <a:off x="4576286" y="12211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9" name="Google Shape;539;p37"/>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540" name="Google Shape;540;p37"/>
          <p:cNvGrpSpPr/>
          <p:nvPr/>
        </p:nvGrpSpPr>
        <p:grpSpPr>
          <a:xfrm>
            <a:off x="9190200" y="0"/>
            <a:ext cx="2579242" cy="2568339"/>
            <a:chOff x="22170399" y="777240"/>
            <a:chExt cx="6877978" cy="6848903"/>
          </a:xfrm>
        </p:grpSpPr>
        <p:grpSp>
          <p:nvGrpSpPr>
            <p:cNvPr id="541" name="Google Shape;541;p37"/>
            <p:cNvGrpSpPr/>
            <p:nvPr/>
          </p:nvGrpSpPr>
          <p:grpSpPr>
            <a:xfrm>
              <a:off x="22170399" y="777240"/>
              <a:ext cx="6877978" cy="6848903"/>
              <a:chOff x="22155159" y="0"/>
              <a:chExt cx="6877978" cy="6848903"/>
            </a:xfrm>
          </p:grpSpPr>
          <p:sp>
            <p:nvSpPr>
              <p:cNvPr id="542" name="Google Shape;542;p3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43" name="Google Shape;543;p3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544" name="Google Shape;544;p3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545" name="Google Shape;545;p3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546" name="Google Shape;546;p3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547" name="Google Shape;547;p3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548" name="Google Shape;548;p3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549" name="Google Shape;549;p3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550" name="Google Shape;550;p3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551" name="Google Shape;551;p3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552" name="Google Shape;552;p3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553" name="Google Shape;553;p3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554" name="Google Shape;554;p3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555" name="Google Shape;555;p3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556" name="Google Shape;556;p37"/>
          <p:cNvSpPr txBox="1">
            <a:spLocks noGrp="1"/>
          </p:cNvSpPr>
          <p:nvPr>
            <p:ph type="subTitle" idx="1"/>
          </p:nvPr>
        </p:nvSpPr>
        <p:spPr>
          <a:xfrm>
            <a:off x="5303520" y="11635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57" name="Google Shape;557;p37"/>
          <p:cNvSpPr txBox="1">
            <a:spLocks noGrp="1"/>
          </p:cNvSpPr>
          <p:nvPr>
            <p:ph type="subTitle" idx="2"/>
          </p:nvPr>
        </p:nvSpPr>
        <p:spPr>
          <a:xfrm>
            <a:off x="5303520" y="14744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58" name="Google Shape;558;p37"/>
          <p:cNvSpPr txBox="1">
            <a:spLocks noGrp="1"/>
          </p:cNvSpPr>
          <p:nvPr>
            <p:ph type="subTitle" idx="3"/>
          </p:nvPr>
        </p:nvSpPr>
        <p:spPr>
          <a:xfrm>
            <a:off x="53035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59" name="Google Shape;559;p37"/>
          <p:cNvSpPr txBox="1">
            <a:spLocks noGrp="1"/>
          </p:cNvSpPr>
          <p:nvPr>
            <p:ph type="subTitle" idx="4"/>
          </p:nvPr>
        </p:nvSpPr>
        <p:spPr>
          <a:xfrm>
            <a:off x="53035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60" name="Google Shape;560;p37"/>
          <p:cNvSpPr/>
          <p:nvPr/>
        </p:nvSpPr>
        <p:spPr>
          <a:xfrm>
            <a:off x="4576286" y="32695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1" name="Google Shape;561;p37"/>
          <p:cNvSpPr txBox="1">
            <a:spLocks noGrp="1"/>
          </p:cNvSpPr>
          <p:nvPr>
            <p:ph type="subTitle" idx="5"/>
          </p:nvPr>
        </p:nvSpPr>
        <p:spPr>
          <a:xfrm>
            <a:off x="5303520" y="32068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62" name="Google Shape;562;p37"/>
          <p:cNvSpPr txBox="1">
            <a:spLocks noGrp="1"/>
          </p:cNvSpPr>
          <p:nvPr>
            <p:ph type="subTitle" idx="6"/>
          </p:nvPr>
        </p:nvSpPr>
        <p:spPr>
          <a:xfrm>
            <a:off x="5303520" y="35177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Four points">
  <p:cSld name="Four points">
    <p:spTree>
      <p:nvGrpSpPr>
        <p:cNvPr id="1" name="Shape 563"/>
        <p:cNvGrpSpPr/>
        <p:nvPr/>
      </p:nvGrpSpPr>
      <p:grpSpPr>
        <a:xfrm>
          <a:off x="0" y="0"/>
          <a:ext cx="0" cy="0"/>
          <a:chOff x="0" y="0"/>
          <a:chExt cx="0" cy="0"/>
        </a:xfrm>
      </p:grpSpPr>
      <p:sp>
        <p:nvSpPr>
          <p:cNvPr id="564" name="Google Shape;564;p38"/>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5" name="Google Shape;565;p38"/>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6" name="Google Shape;566;p38"/>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7" name="Google Shape;567;p38"/>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68" name="Google Shape;568;p38"/>
          <p:cNvGrpSpPr/>
          <p:nvPr/>
        </p:nvGrpSpPr>
        <p:grpSpPr>
          <a:xfrm>
            <a:off x="9190200" y="0"/>
            <a:ext cx="2579242" cy="2568339"/>
            <a:chOff x="22170399" y="777240"/>
            <a:chExt cx="6877978" cy="6848903"/>
          </a:xfrm>
        </p:grpSpPr>
        <p:grpSp>
          <p:nvGrpSpPr>
            <p:cNvPr id="569" name="Google Shape;569;p38"/>
            <p:cNvGrpSpPr/>
            <p:nvPr/>
          </p:nvGrpSpPr>
          <p:grpSpPr>
            <a:xfrm>
              <a:off x="22170399" y="777240"/>
              <a:ext cx="6877978" cy="6848903"/>
              <a:chOff x="22155159" y="0"/>
              <a:chExt cx="6877978" cy="6848903"/>
            </a:xfrm>
          </p:grpSpPr>
          <p:sp>
            <p:nvSpPr>
              <p:cNvPr id="570" name="Google Shape;570;p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71" name="Google Shape;571;p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572" name="Google Shape;572;p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573" name="Google Shape;573;p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574" name="Google Shape;574;p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575" name="Google Shape;575;p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576" name="Google Shape;576;p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577" name="Google Shape;577;p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578" name="Google Shape;578;p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579" name="Google Shape;579;p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580" name="Google Shape;580;p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581" name="Google Shape;581;p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582" name="Google Shape;582;p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583" name="Google Shape;583;p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584" name="Google Shape;584;p38"/>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85" name="Google Shape;585;p38"/>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6" name="Google Shape;586;p38"/>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87" name="Google Shape;587;p38"/>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8" name="Google Shape;588;p38"/>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89" name="Google Shape;589;p38"/>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0" name="Google Shape;590;p38"/>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91" name="Google Shape;591;p38"/>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2" name="Google Shape;592;p38"/>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Two points with large icon">
  <p:cSld name="Two points_2">
    <p:spTree>
      <p:nvGrpSpPr>
        <p:cNvPr id="1" name="Shape 593"/>
        <p:cNvGrpSpPr/>
        <p:nvPr/>
      </p:nvGrpSpPr>
      <p:grpSpPr>
        <a:xfrm>
          <a:off x="0" y="0"/>
          <a:ext cx="0" cy="0"/>
          <a:chOff x="0" y="0"/>
          <a:chExt cx="0" cy="0"/>
        </a:xfrm>
      </p:grpSpPr>
      <p:sp>
        <p:nvSpPr>
          <p:cNvPr id="594" name="Google Shape;594;p39"/>
          <p:cNvSpPr/>
          <p:nvPr/>
        </p:nvSpPr>
        <p:spPr>
          <a:xfrm>
            <a:off x="4576286" y="2662510"/>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95" name="Google Shape;595;p39"/>
          <p:cNvSpPr/>
          <p:nvPr/>
        </p:nvSpPr>
        <p:spPr>
          <a:xfrm>
            <a:off x="4576286" y="164278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96" name="Google Shape;596;p39"/>
          <p:cNvGrpSpPr/>
          <p:nvPr/>
        </p:nvGrpSpPr>
        <p:grpSpPr>
          <a:xfrm>
            <a:off x="9190200" y="0"/>
            <a:ext cx="2579242" cy="2568339"/>
            <a:chOff x="22170399" y="777240"/>
            <a:chExt cx="6877978" cy="6848903"/>
          </a:xfrm>
        </p:grpSpPr>
        <p:grpSp>
          <p:nvGrpSpPr>
            <p:cNvPr id="597" name="Google Shape;597;p39"/>
            <p:cNvGrpSpPr/>
            <p:nvPr/>
          </p:nvGrpSpPr>
          <p:grpSpPr>
            <a:xfrm>
              <a:off x="22170399" y="777240"/>
              <a:ext cx="6877978" cy="6848903"/>
              <a:chOff x="22155159" y="0"/>
              <a:chExt cx="6877978" cy="6848903"/>
            </a:xfrm>
          </p:grpSpPr>
          <p:sp>
            <p:nvSpPr>
              <p:cNvPr id="598" name="Google Shape;598;p3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599" name="Google Shape;599;p3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00" name="Google Shape;600;p3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01" name="Google Shape;601;p3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02" name="Google Shape;602;p3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03" name="Google Shape;603;p3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04" name="Google Shape;604;p3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05" name="Google Shape;605;p3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06" name="Google Shape;606;p3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07" name="Google Shape;607;p3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08" name="Google Shape;608;p3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09" name="Google Shape;609;p3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10" name="Google Shape;610;p3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11" name="Google Shape;611;p3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12" name="Google Shape;612;p39"/>
          <p:cNvSpPr txBox="1">
            <a:spLocks noGrp="1"/>
          </p:cNvSpPr>
          <p:nvPr>
            <p:ph type="subTitle" idx="1"/>
          </p:nvPr>
        </p:nvSpPr>
        <p:spPr>
          <a:xfrm>
            <a:off x="5303520" y="156667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13" name="Google Shape;613;p39"/>
          <p:cNvSpPr txBox="1">
            <a:spLocks noGrp="1"/>
          </p:cNvSpPr>
          <p:nvPr>
            <p:ph type="subTitle" idx="2"/>
          </p:nvPr>
        </p:nvSpPr>
        <p:spPr>
          <a:xfrm>
            <a:off x="5303520" y="187756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14" name="Google Shape;614;p39"/>
          <p:cNvSpPr txBox="1">
            <a:spLocks noGrp="1"/>
          </p:cNvSpPr>
          <p:nvPr>
            <p:ph type="subTitle" idx="3"/>
          </p:nvPr>
        </p:nvSpPr>
        <p:spPr>
          <a:xfrm>
            <a:off x="5303520" y="259994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15" name="Google Shape;615;p39"/>
          <p:cNvSpPr txBox="1">
            <a:spLocks noGrp="1"/>
          </p:cNvSpPr>
          <p:nvPr>
            <p:ph type="subTitle" idx="4"/>
          </p:nvPr>
        </p:nvSpPr>
        <p:spPr>
          <a:xfrm>
            <a:off x="5303520" y="291084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16" name="Google Shape;616;p39"/>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17" name="Google Shape;617;p39"/>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Three points with large icon">
  <p:cSld name="Two points_1_1">
    <p:spTree>
      <p:nvGrpSpPr>
        <p:cNvPr id="1" name="Shape 618"/>
        <p:cNvGrpSpPr/>
        <p:nvPr/>
      </p:nvGrpSpPr>
      <p:grpSpPr>
        <a:xfrm>
          <a:off x="0" y="0"/>
          <a:ext cx="0" cy="0"/>
          <a:chOff x="0" y="0"/>
          <a:chExt cx="0" cy="0"/>
        </a:xfrm>
      </p:grpSpPr>
      <p:sp>
        <p:nvSpPr>
          <p:cNvPr id="619" name="Google Shape;619;p40"/>
          <p:cNvSpPr/>
          <p:nvPr/>
        </p:nvSpPr>
        <p:spPr>
          <a:xfrm>
            <a:off x="4576286" y="22251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20" name="Google Shape;620;p40"/>
          <p:cNvSpPr/>
          <p:nvPr/>
        </p:nvSpPr>
        <p:spPr>
          <a:xfrm>
            <a:off x="4576286" y="120092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621" name="Google Shape;621;p40"/>
          <p:cNvGrpSpPr/>
          <p:nvPr/>
        </p:nvGrpSpPr>
        <p:grpSpPr>
          <a:xfrm>
            <a:off x="9190200" y="0"/>
            <a:ext cx="2579242" cy="2568339"/>
            <a:chOff x="22170399" y="777240"/>
            <a:chExt cx="6877978" cy="6848903"/>
          </a:xfrm>
        </p:grpSpPr>
        <p:grpSp>
          <p:nvGrpSpPr>
            <p:cNvPr id="622" name="Google Shape;622;p40"/>
            <p:cNvGrpSpPr/>
            <p:nvPr/>
          </p:nvGrpSpPr>
          <p:grpSpPr>
            <a:xfrm>
              <a:off x="22170399" y="777240"/>
              <a:ext cx="6877978" cy="6848903"/>
              <a:chOff x="22155159" y="0"/>
              <a:chExt cx="6877978" cy="6848903"/>
            </a:xfrm>
          </p:grpSpPr>
          <p:sp>
            <p:nvSpPr>
              <p:cNvPr id="623" name="Google Shape;623;p4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24" name="Google Shape;624;p4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25" name="Google Shape;625;p4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26" name="Google Shape;626;p4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27" name="Google Shape;627;p4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28" name="Google Shape;628;p4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29" name="Google Shape;629;p4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30" name="Google Shape;630;p4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31" name="Google Shape;631;p4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32" name="Google Shape;632;p4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33" name="Google Shape;633;p4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34" name="Google Shape;634;p4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35" name="Google Shape;635;p4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36" name="Google Shape;636;p4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37" name="Google Shape;637;p40"/>
          <p:cNvSpPr txBox="1">
            <a:spLocks noGrp="1"/>
          </p:cNvSpPr>
          <p:nvPr>
            <p:ph type="subTitle" idx="1"/>
          </p:nvPr>
        </p:nvSpPr>
        <p:spPr>
          <a:xfrm>
            <a:off x="5303520" y="11432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38" name="Google Shape;638;p40"/>
          <p:cNvSpPr txBox="1">
            <a:spLocks noGrp="1"/>
          </p:cNvSpPr>
          <p:nvPr>
            <p:ph type="subTitle" idx="2"/>
          </p:nvPr>
        </p:nvSpPr>
        <p:spPr>
          <a:xfrm>
            <a:off x="5303520" y="14541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39" name="Google Shape;639;p40"/>
          <p:cNvSpPr txBox="1">
            <a:spLocks noGrp="1"/>
          </p:cNvSpPr>
          <p:nvPr>
            <p:ph type="subTitle" idx="3"/>
          </p:nvPr>
        </p:nvSpPr>
        <p:spPr>
          <a:xfrm>
            <a:off x="5303520" y="217652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0" name="Google Shape;640;p40"/>
          <p:cNvSpPr txBox="1">
            <a:spLocks noGrp="1"/>
          </p:cNvSpPr>
          <p:nvPr>
            <p:ph type="subTitle" idx="4"/>
          </p:nvPr>
        </p:nvSpPr>
        <p:spPr>
          <a:xfrm>
            <a:off x="5303520" y="248742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41" name="Google Shape;641;p40"/>
          <p:cNvSpPr/>
          <p:nvPr/>
        </p:nvSpPr>
        <p:spPr>
          <a:xfrm>
            <a:off x="4576286" y="324931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2" name="Google Shape;642;p40"/>
          <p:cNvSpPr txBox="1">
            <a:spLocks noGrp="1"/>
          </p:cNvSpPr>
          <p:nvPr>
            <p:ph type="subTitle" idx="5"/>
          </p:nvPr>
        </p:nvSpPr>
        <p:spPr>
          <a:xfrm>
            <a:off x="5303520" y="318655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3" name="Google Shape;643;p40"/>
          <p:cNvSpPr txBox="1">
            <a:spLocks noGrp="1"/>
          </p:cNvSpPr>
          <p:nvPr>
            <p:ph type="subTitle" idx="6"/>
          </p:nvPr>
        </p:nvSpPr>
        <p:spPr>
          <a:xfrm>
            <a:off x="5303520" y="349745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44" name="Google Shape;644;p40"/>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45" name="Google Shape;645;p40"/>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Four points with large icon">
  <p:cSld name="Four points_1">
    <p:spTree>
      <p:nvGrpSpPr>
        <p:cNvPr id="1" name="Shape 646"/>
        <p:cNvGrpSpPr/>
        <p:nvPr/>
      </p:nvGrpSpPr>
      <p:grpSpPr>
        <a:xfrm>
          <a:off x="0" y="0"/>
          <a:ext cx="0" cy="0"/>
          <a:chOff x="0" y="0"/>
          <a:chExt cx="0" cy="0"/>
        </a:xfrm>
      </p:grpSpPr>
      <p:sp>
        <p:nvSpPr>
          <p:cNvPr id="647" name="Google Shape;647;p41"/>
          <p:cNvSpPr/>
          <p:nvPr/>
        </p:nvSpPr>
        <p:spPr>
          <a:xfrm>
            <a:off x="4580573" y="72355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8" name="Google Shape;648;p41"/>
          <p:cNvSpPr/>
          <p:nvPr/>
        </p:nvSpPr>
        <p:spPr>
          <a:xfrm>
            <a:off x="4580573" y="175854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9" name="Google Shape;649;p41"/>
          <p:cNvSpPr/>
          <p:nvPr/>
        </p:nvSpPr>
        <p:spPr>
          <a:xfrm>
            <a:off x="4580573" y="2757821"/>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50" name="Google Shape;650;p41"/>
          <p:cNvSpPr/>
          <p:nvPr/>
        </p:nvSpPr>
        <p:spPr>
          <a:xfrm>
            <a:off x="4580573" y="382172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651" name="Google Shape;651;p41"/>
          <p:cNvGrpSpPr/>
          <p:nvPr/>
        </p:nvGrpSpPr>
        <p:grpSpPr>
          <a:xfrm>
            <a:off x="9190200" y="0"/>
            <a:ext cx="2579242" cy="2568339"/>
            <a:chOff x="22170399" y="777240"/>
            <a:chExt cx="6877978" cy="6848903"/>
          </a:xfrm>
        </p:grpSpPr>
        <p:grpSp>
          <p:nvGrpSpPr>
            <p:cNvPr id="652" name="Google Shape;652;p41"/>
            <p:cNvGrpSpPr/>
            <p:nvPr/>
          </p:nvGrpSpPr>
          <p:grpSpPr>
            <a:xfrm>
              <a:off x="22170399" y="777240"/>
              <a:ext cx="6877978" cy="6848903"/>
              <a:chOff x="22155159" y="0"/>
              <a:chExt cx="6877978" cy="6848903"/>
            </a:xfrm>
          </p:grpSpPr>
          <p:sp>
            <p:nvSpPr>
              <p:cNvPr id="653" name="Google Shape;653;p4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54" name="Google Shape;654;p4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55" name="Google Shape;655;p4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56" name="Google Shape;656;p4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57" name="Google Shape;657;p4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58" name="Google Shape;658;p4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59" name="Google Shape;659;p4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60" name="Google Shape;660;p4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61" name="Google Shape;661;p4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62" name="Google Shape;662;p4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63" name="Google Shape;663;p4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64" name="Google Shape;664;p4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65" name="Google Shape;665;p4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66" name="Google Shape;666;p4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67" name="Google Shape;667;p41"/>
          <p:cNvSpPr txBox="1">
            <a:spLocks noGrp="1"/>
          </p:cNvSpPr>
          <p:nvPr>
            <p:ph type="title"/>
          </p:nvPr>
        </p:nvSpPr>
        <p:spPr>
          <a:xfrm>
            <a:off x="456296" y="2368125"/>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68" name="Google Shape;668;p41"/>
          <p:cNvSpPr txBox="1">
            <a:spLocks noGrp="1"/>
          </p:cNvSpPr>
          <p:nvPr>
            <p:ph type="subTitle" idx="1"/>
          </p:nvPr>
        </p:nvSpPr>
        <p:spPr>
          <a:xfrm>
            <a:off x="5303520" y="64922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9" name="Google Shape;669;p41"/>
          <p:cNvSpPr txBox="1">
            <a:spLocks noGrp="1"/>
          </p:cNvSpPr>
          <p:nvPr>
            <p:ph type="subTitle" idx="2"/>
          </p:nvPr>
        </p:nvSpPr>
        <p:spPr>
          <a:xfrm>
            <a:off x="5303520" y="96012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0" name="Google Shape;670;p41"/>
          <p:cNvSpPr txBox="1">
            <a:spLocks noGrp="1"/>
          </p:cNvSpPr>
          <p:nvPr>
            <p:ph type="subTitle" idx="3"/>
          </p:nvPr>
        </p:nvSpPr>
        <p:spPr>
          <a:xfrm>
            <a:off x="5303520" y="168249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1" name="Google Shape;671;p41"/>
          <p:cNvSpPr txBox="1">
            <a:spLocks noGrp="1"/>
          </p:cNvSpPr>
          <p:nvPr>
            <p:ph type="subTitle" idx="4"/>
          </p:nvPr>
        </p:nvSpPr>
        <p:spPr>
          <a:xfrm>
            <a:off x="5303520" y="199339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2" name="Google Shape;672;p41"/>
          <p:cNvSpPr txBox="1">
            <a:spLocks noGrp="1"/>
          </p:cNvSpPr>
          <p:nvPr>
            <p:ph type="subTitle" idx="5"/>
          </p:nvPr>
        </p:nvSpPr>
        <p:spPr>
          <a:xfrm>
            <a:off x="5303520" y="271576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3" name="Google Shape;673;p41"/>
          <p:cNvSpPr txBox="1">
            <a:spLocks noGrp="1"/>
          </p:cNvSpPr>
          <p:nvPr>
            <p:ph type="subTitle" idx="6"/>
          </p:nvPr>
        </p:nvSpPr>
        <p:spPr>
          <a:xfrm>
            <a:off x="5303520" y="302666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4" name="Google Shape;674;p41"/>
          <p:cNvSpPr txBox="1">
            <a:spLocks noGrp="1"/>
          </p:cNvSpPr>
          <p:nvPr>
            <p:ph type="subTitle" idx="7"/>
          </p:nvPr>
        </p:nvSpPr>
        <p:spPr>
          <a:xfrm>
            <a:off x="5303520" y="374904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75" name="Google Shape;675;p41"/>
          <p:cNvSpPr txBox="1">
            <a:spLocks noGrp="1"/>
          </p:cNvSpPr>
          <p:nvPr>
            <p:ph type="subTitle" idx="8"/>
          </p:nvPr>
        </p:nvSpPr>
        <p:spPr>
          <a:xfrm>
            <a:off x="5303520" y="405993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676" name="Google Shape;676;p41"/>
          <p:cNvSpPr/>
          <p:nvPr/>
        </p:nvSpPr>
        <p:spPr>
          <a:xfrm>
            <a:off x="512194" y="1032363"/>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_Template instructions (Footer Instructions)">
    <p:spTree>
      <p:nvGrpSpPr>
        <p:cNvPr id="1" name="Shape 44"/>
        <p:cNvGrpSpPr/>
        <p:nvPr/>
      </p:nvGrpSpPr>
      <p:grpSpPr>
        <a:xfrm>
          <a:off x="0" y="0"/>
          <a:ext cx="0" cy="0"/>
          <a:chOff x="0" y="0"/>
          <a:chExt cx="0" cy="0"/>
        </a:xfrm>
      </p:grpSpPr>
      <p:sp>
        <p:nvSpPr>
          <p:cNvPr id="45" name="Google Shape;45;p5"/>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rgbClr val="F0F6FC"/>
                </a:solidFill>
              </a:rPr>
              <a:t>Brand guidelines &amp; accessibility</a:t>
            </a:r>
            <a:endParaRPr sz="3600" b="1">
              <a:solidFill>
                <a:srgbClr val="F0F6FC"/>
              </a:solidFill>
            </a:endParaRPr>
          </a:p>
        </p:txBody>
      </p:sp>
      <p:sp>
        <p:nvSpPr>
          <p:cNvPr id="46" name="Google Shape;46;p5"/>
          <p:cNvSpPr/>
          <p:nvPr/>
        </p:nvSpPr>
        <p:spPr>
          <a:xfrm>
            <a:off x="4568636" y="9067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47" name="Google Shape;47;p5"/>
          <p:cNvSpPr/>
          <p:nvPr/>
        </p:nvSpPr>
        <p:spPr>
          <a:xfrm>
            <a:off x="45686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 name="Google Shape;48;p5"/>
          <p:cNvSpPr/>
          <p:nvPr/>
        </p:nvSpPr>
        <p:spPr>
          <a:xfrm>
            <a:off x="45686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9" name="Google Shape;49;p5"/>
          <p:cNvSpPr txBox="1"/>
          <p:nvPr/>
        </p:nvSpPr>
        <p:spPr>
          <a:xfrm>
            <a:off x="53701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This template is based on our core brand elements to assist Hubbers in producing communications that align with the GitHub brand system. </a:t>
            </a:r>
            <a:endParaRPr/>
          </a:p>
        </p:txBody>
      </p:sp>
      <p:sp>
        <p:nvSpPr>
          <p:cNvPr id="50" name="Google Shape;50;p5"/>
          <p:cNvSpPr txBox="1"/>
          <p:nvPr/>
        </p:nvSpPr>
        <p:spPr>
          <a:xfrm>
            <a:off x="53701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The colors and font sizing have been approved by the accessibility team to ensure we are actively being inclusive. </a:t>
            </a:r>
            <a:endParaRPr>
              <a:solidFill>
                <a:srgbClr val="FFFFFF"/>
              </a:solidFill>
            </a:endParaRPr>
          </a:p>
        </p:txBody>
      </p:sp>
      <p:sp>
        <p:nvSpPr>
          <p:cNvPr id="51" name="Google Shape;51;p5"/>
          <p:cNvSpPr txBox="1"/>
          <p:nvPr/>
        </p:nvSpPr>
        <p:spPr>
          <a:xfrm>
            <a:off x="53701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rPr>
              <a:t>If you have issues with the template, please reach out to via our slack channel </a:t>
            </a:r>
            <a:r>
              <a:rPr lang="en" u="sng">
                <a:solidFill>
                  <a:schemeClr val="lt2"/>
                </a:solidFill>
                <a:hlinkClick r:id="rId2">
                  <a:extLst>
                    <a:ext uri="{A12FA001-AC4F-418D-AE19-62706E023703}">
                      <ahyp:hlinkClr xmlns:ahyp="http://schemas.microsoft.com/office/drawing/2018/hyperlinkcolor" val="tx"/>
                    </a:ext>
                  </a:extLst>
                </a:hlinkClick>
              </a:rPr>
              <a:t>#visual-communications</a:t>
            </a:r>
            <a:endParaRPr>
              <a:solidFill>
                <a:schemeClr val="lt2"/>
              </a:solidFill>
            </a:endParaRPr>
          </a:p>
        </p:txBody>
      </p:sp>
      <p:pic>
        <p:nvPicPr>
          <p:cNvPr id="52" name="Google Shape;52;p5"/>
          <p:cNvPicPr preferRelativeResize="0"/>
          <p:nvPr/>
        </p:nvPicPr>
        <p:blipFill>
          <a:blip r:embed="rId3">
            <a:alphaModFix/>
          </a:blip>
          <a:stretch>
            <a:fillRect/>
          </a:stretch>
        </p:blipFill>
        <p:spPr>
          <a:xfrm>
            <a:off x="4705813" y="1047825"/>
            <a:ext cx="274320" cy="266482"/>
          </a:xfrm>
          <a:prstGeom prst="rect">
            <a:avLst/>
          </a:prstGeom>
          <a:noFill/>
          <a:ln>
            <a:noFill/>
          </a:ln>
        </p:spPr>
      </p:pic>
      <p:sp>
        <p:nvSpPr>
          <p:cNvPr id="53" name="Google Shape;53;p5"/>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8B949E"/>
                </a:solidFill>
              </a:rPr>
              <a:t>Our goal is to create a user friendly template so all Hubbers have the opportunity to create a presentation that looks as if a designer created it. </a:t>
            </a:r>
            <a:r>
              <a:rPr lang="en">
                <a:solidFill>
                  <a:schemeClr val="lt1"/>
                </a:solidFill>
              </a:rPr>
              <a:t>Please be sure to follow guidelines and template structures to ensure brand and </a:t>
            </a:r>
            <a:br>
              <a:rPr lang="en">
                <a:solidFill>
                  <a:schemeClr val="lt1"/>
                </a:solidFill>
              </a:rPr>
            </a:br>
            <a:r>
              <a:rPr lang="en">
                <a:solidFill>
                  <a:schemeClr val="lt1"/>
                </a:solidFill>
              </a:rPr>
              <a:t>accessibility compliance.</a:t>
            </a:r>
            <a:r>
              <a:rPr lang="en">
                <a:solidFill>
                  <a:srgbClr val="8B949E"/>
                </a:solidFill>
              </a:rPr>
              <a:t>  </a:t>
            </a:r>
            <a:endParaRPr>
              <a:solidFill>
                <a:srgbClr val="8B949E"/>
              </a:solidFill>
            </a:endParaRPr>
          </a:p>
        </p:txBody>
      </p:sp>
      <p:pic>
        <p:nvPicPr>
          <p:cNvPr id="54" name="Google Shape;54;p5"/>
          <p:cNvPicPr preferRelativeResize="0"/>
          <p:nvPr/>
        </p:nvPicPr>
        <p:blipFill>
          <a:blip r:embed="rId4">
            <a:alphaModFix/>
          </a:blip>
          <a:stretch>
            <a:fillRect/>
          </a:stretch>
        </p:blipFill>
        <p:spPr>
          <a:xfrm>
            <a:off x="4705813" y="2395538"/>
            <a:ext cx="274320" cy="266482"/>
          </a:xfrm>
          <a:prstGeom prst="rect">
            <a:avLst/>
          </a:prstGeom>
          <a:noFill/>
          <a:ln>
            <a:noFill/>
          </a:ln>
        </p:spPr>
      </p:pic>
      <p:pic>
        <p:nvPicPr>
          <p:cNvPr id="55" name="Google Shape;55;p5"/>
          <p:cNvPicPr preferRelativeResize="0"/>
          <p:nvPr/>
        </p:nvPicPr>
        <p:blipFill>
          <a:blip r:embed="rId5">
            <a:alphaModFix/>
          </a:blip>
          <a:stretch>
            <a:fillRect/>
          </a:stretch>
        </p:blipFill>
        <p:spPr>
          <a:xfrm>
            <a:off x="4705813" y="3700625"/>
            <a:ext cx="274320" cy="26648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Three points with title">
  <p:cSld name="Three points with title">
    <p:spTree>
      <p:nvGrpSpPr>
        <p:cNvPr id="1" name="Shape 677"/>
        <p:cNvGrpSpPr/>
        <p:nvPr/>
      </p:nvGrpSpPr>
      <p:grpSpPr>
        <a:xfrm>
          <a:off x="0" y="0"/>
          <a:ext cx="0" cy="0"/>
          <a:chOff x="0" y="0"/>
          <a:chExt cx="0" cy="0"/>
        </a:xfrm>
      </p:grpSpPr>
      <p:sp>
        <p:nvSpPr>
          <p:cNvPr id="678" name="Google Shape;678;p42"/>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79" name="Google Shape;679;p42"/>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80" name="Google Shape;680;p42"/>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81" name="Google Shape;681;p42"/>
          <p:cNvSpPr txBox="1">
            <a:spLocks noGrp="1"/>
          </p:cNvSpPr>
          <p:nvPr>
            <p:ph type="title"/>
          </p:nvPr>
        </p:nvSpPr>
        <p:spPr>
          <a:xfrm>
            <a:off x="362229" y="277151"/>
            <a:ext cx="78105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682" name="Google Shape;682;p42"/>
          <p:cNvGrpSpPr/>
          <p:nvPr/>
        </p:nvGrpSpPr>
        <p:grpSpPr>
          <a:xfrm>
            <a:off x="9190200" y="0"/>
            <a:ext cx="2579242" cy="2568339"/>
            <a:chOff x="22170399" y="777240"/>
            <a:chExt cx="6877978" cy="6848903"/>
          </a:xfrm>
        </p:grpSpPr>
        <p:grpSp>
          <p:nvGrpSpPr>
            <p:cNvPr id="683" name="Google Shape;683;p42"/>
            <p:cNvGrpSpPr/>
            <p:nvPr/>
          </p:nvGrpSpPr>
          <p:grpSpPr>
            <a:xfrm>
              <a:off x="22170399" y="777240"/>
              <a:ext cx="6877978" cy="6848903"/>
              <a:chOff x="22155159" y="0"/>
              <a:chExt cx="6877978" cy="6848903"/>
            </a:xfrm>
          </p:grpSpPr>
          <p:sp>
            <p:nvSpPr>
              <p:cNvPr id="684" name="Google Shape;684;p4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85" name="Google Shape;685;p4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86" name="Google Shape;686;p4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87" name="Google Shape;687;p4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88" name="Google Shape;688;p4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89" name="Google Shape;689;p4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90" name="Google Shape;690;p4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91" name="Google Shape;691;p4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92" name="Google Shape;692;p4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93" name="Google Shape;693;p4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94" name="Google Shape;694;p4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695" name="Google Shape;695;p4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696" name="Google Shape;696;p4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697" name="Google Shape;697;p4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698" name="Google Shape;698;p42"/>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99" name="Google Shape;699;p42"/>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00" name="Google Shape;700;p42"/>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01" name="Google Shape;701;p42"/>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02" name="Google Shape;702;p42"/>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03" name="Google Shape;703;p42"/>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Four points with title">
  <p:cSld name="Four points with title">
    <p:spTree>
      <p:nvGrpSpPr>
        <p:cNvPr id="1" name="Shape 704"/>
        <p:cNvGrpSpPr/>
        <p:nvPr/>
      </p:nvGrpSpPr>
      <p:grpSpPr>
        <a:xfrm>
          <a:off x="0" y="0"/>
          <a:ext cx="0" cy="0"/>
          <a:chOff x="0" y="0"/>
          <a:chExt cx="0" cy="0"/>
        </a:xfrm>
      </p:grpSpPr>
      <p:sp>
        <p:nvSpPr>
          <p:cNvPr id="705" name="Google Shape;705;p43"/>
          <p:cNvSpPr/>
          <p:nvPr/>
        </p:nvSpPr>
        <p:spPr>
          <a:xfrm>
            <a:off x="3371844"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6" name="Google Shape;706;p43"/>
          <p:cNvSpPr/>
          <p:nvPr/>
        </p:nvSpPr>
        <p:spPr>
          <a:xfrm>
            <a:off x="6281016" y="76249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7" name="Google Shape;707;p43"/>
          <p:cNvSpPr/>
          <p:nvPr/>
        </p:nvSpPr>
        <p:spPr>
          <a:xfrm>
            <a:off x="3371844"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8" name="Google Shape;708;p43"/>
          <p:cNvSpPr/>
          <p:nvPr/>
        </p:nvSpPr>
        <p:spPr>
          <a:xfrm>
            <a:off x="6318991" y="279809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09" name="Google Shape;709;p43"/>
          <p:cNvSpPr txBox="1">
            <a:spLocks noGrp="1"/>
          </p:cNvSpPr>
          <p:nvPr>
            <p:ph type="title"/>
          </p:nvPr>
        </p:nvSpPr>
        <p:spPr>
          <a:xfrm>
            <a:off x="376469" y="1700213"/>
            <a:ext cx="25521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3600" b="1">
                <a:solidFill>
                  <a:srgbClr val="F0F6FC"/>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grpSp>
        <p:nvGrpSpPr>
          <p:cNvPr id="710" name="Google Shape;710;p43"/>
          <p:cNvGrpSpPr/>
          <p:nvPr/>
        </p:nvGrpSpPr>
        <p:grpSpPr>
          <a:xfrm>
            <a:off x="9190200" y="0"/>
            <a:ext cx="2579242" cy="2568339"/>
            <a:chOff x="22170399" y="777240"/>
            <a:chExt cx="6877978" cy="6848903"/>
          </a:xfrm>
        </p:grpSpPr>
        <p:grpSp>
          <p:nvGrpSpPr>
            <p:cNvPr id="711" name="Google Shape;711;p43"/>
            <p:cNvGrpSpPr/>
            <p:nvPr/>
          </p:nvGrpSpPr>
          <p:grpSpPr>
            <a:xfrm>
              <a:off x="22170399" y="777240"/>
              <a:ext cx="6877978" cy="6848903"/>
              <a:chOff x="22155159" y="0"/>
              <a:chExt cx="6877978" cy="6848903"/>
            </a:xfrm>
          </p:grpSpPr>
          <p:sp>
            <p:nvSpPr>
              <p:cNvPr id="712" name="Google Shape;712;p4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13" name="Google Shape;713;p4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14" name="Google Shape;714;p4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15" name="Google Shape;715;p4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16" name="Google Shape;716;p4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17" name="Google Shape;717;p4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18" name="Google Shape;718;p4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19" name="Google Shape;719;p4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20" name="Google Shape;720;p4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21" name="Google Shape;721;p4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22" name="Google Shape;722;p4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23" name="Google Shape;723;p4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24" name="Google Shape;724;p4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25" name="Google Shape;725;p4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26" name="Google Shape;726;p43"/>
          <p:cNvSpPr txBox="1">
            <a:spLocks noGrp="1"/>
          </p:cNvSpPr>
          <p:nvPr>
            <p:ph type="subTitle" idx="1"/>
          </p:nvPr>
        </p:nvSpPr>
        <p:spPr>
          <a:xfrm>
            <a:off x="3264408"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27" name="Google Shape;727;p43"/>
          <p:cNvSpPr txBox="1">
            <a:spLocks noGrp="1"/>
          </p:cNvSpPr>
          <p:nvPr>
            <p:ph type="subTitle" idx="2"/>
          </p:nvPr>
        </p:nvSpPr>
        <p:spPr>
          <a:xfrm>
            <a:off x="3264408"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28" name="Google Shape;728;p43"/>
          <p:cNvSpPr txBox="1">
            <a:spLocks noGrp="1"/>
          </p:cNvSpPr>
          <p:nvPr>
            <p:ph type="subTitle" idx="3"/>
          </p:nvPr>
        </p:nvSpPr>
        <p:spPr>
          <a:xfrm>
            <a:off x="3264408"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29" name="Google Shape;729;p43"/>
          <p:cNvSpPr txBox="1">
            <a:spLocks noGrp="1"/>
          </p:cNvSpPr>
          <p:nvPr>
            <p:ph type="subTitle" idx="4"/>
          </p:nvPr>
        </p:nvSpPr>
        <p:spPr>
          <a:xfrm>
            <a:off x="3264408"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30" name="Google Shape;730;p43"/>
          <p:cNvSpPr txBox="1">
            <a:spLocks noGrp="1"/>
          </p:cNvSpPr>
          <p:nvPr>
            <p:ph type="subTitle" idx="5"/>
          </p:nvPr>
        </p:nvSpPr>
        <p:spPr>
          <a:xfrm>
            <a:off x="6227064" y="155448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31" name="Google Shape;731;p43"/>
          <p:cNvSpPr txBox="1">
            <a:spLocks noGrp="1"/>
          </p:cNvSpPr>
          <p:nvPr>
            <p:ph type="subTitle" idx="6"/>
          </p:nvPr>
        </p:nvSpPr>
        <p:spPr>
          <a:xfrm>
            <a:off x="6227064" y="186537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732" name="Google Shape;732;p43"/>
          <p:cNvSpPr txBox="1">
            <a:spLocks noGrp="1"/>
          </p:cNvSpPr>
          <p:nvPr>
            <p:ph type="subTitle" idx="7"/>
          </p:nvPr>
        </p:nvSpPr>
        <p:spPr>
          <a:xfrm>
            <a:off x="6227064" y="352044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33" name="Google Shape;733;p43"/>
          <p:cNvSpPr txBox="1">
            <a:spLocks noGrp="1"/>
          </p:cNvSpPr>
          <p:nvPr>
            <p:ph type="subTitle" idx="8"/>
          </p:nvPr>
        </p:nvSpPr>
        <p:spPr>
          <a:xfrm>
            <a:off x="6227064" y="383133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Linear process (4 steps)">
  <p:cSld name="Linear process (4 steps)">
    <p:spTree>
      <p:nvGrpSpPr>
        <p:cNvPr id="1" name="Shape 734"/>
        <p:cNvGrpSpPr/>
        <p:nvPr/>
      </p:nvGrpSpPr>
      <p:grpSpPr>
        <a:xfrm>
          <a:off x="0" y="0"/>
          <a:ext cx="0" cy="0"/>
          <a:chOff x="0" y="0"/>
          <a:chExt cx="0" cy="0"/>
        </a:xfrm>
      </p:grpSpPr>
      <p:cxnSp>
        <p:nvCxnSpPr>
          <p:cNvPr id="735" name="Google Shape;735;p44"/>
          <p:cNvCxnSpPr>
            <a:endCxn id="736" idx="4"/>
          </p:cNvCxnSpPr>
          <p:nvPr/>
        </p:nvCxnSpPr>
        <p:spPr>
          <a:xfrm>
            <a:off x="4697072" y="1735124"/>
            <a:ext cx="0" cy="1904700"/>
          </a:xfrm>
          <a:prstGeom prst="straightConnector1">
            <a:avLst/>
          </a:prstGeom>
          <a:noFill/>
          <a:ln w="19050" cap="flat" cmpd="sng">
            <a:solidFill>
              <a:schemeClr val="accent1"/>
            </a:solidFill>
            <a:prstDash val="solid"/>
            <a:round/>
            <a:headEnd type="none" w="sm" len="sm"/>
            <a:tailEnd type="none" w="sm" len="sm"/>
          </a:ln>
        </p:spPr>
      </p:cxnSp>
      <p:sp>
        <p:nvSpPr>
          <p:cNvPr id="737" name="Google Shape;737;p44"/>
          <p:cNvSpPr/>
          <p:nvPr/>
        </p:nvSpPr>
        <p:spPr>
          <a:xfrm>
            <a:off x="4481703" y="157734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38" name="Google Shape;738;p44"/>
          <p:cNvSpPr/>
          <p:nvPr/>
        </p:nvSpPr>
        <p:spPr>
          <a:xfrm>
            <a:off x="4482722" y="21224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39" name="Google Shape;739;p44"/>
          <p:cNvSpPr/>
          <p:nvPr/>
        </p:nvSpPr>
        <p:spPr>
          <a:xfrm>
            <a:off x="4482722" y="266677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36" name="Google Shape;736;p44"/>
          <p:cNvSpPr/>
          <p:nvPr/>
        </p:nvSpPr>
        <p:spPr>
          <a:xfrm>
            <a:off x="4482722" y="321112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40" name="Google Shape;740;p44"/>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741" name="Google Shape;741;p44"/>
          <p:cNvGrpSpPr/>
          <p:nvPr/>
        </p:nvGrpSpPr>
        <p:grpSpPr>
          <a:xfrm>
            <a:off x="9190200" y="0"/>
            <a:ext cx="2579242" cy="2568339"/>
            <a:chOff x="22170399" y="777240"/>
            <a:chExt cx="6877978" cy="6848903"/>
          </a:xfrm>
        </p:grpSpPr>
        <p:grpSp>
          <p:nvGrpSpPr>
            <p:cNvPr id="742" name="Google Shape;742;p44"/>
            <p:cNvGrpSpPr/>
            <p:nvPr/>
          </p:nvGrpSpPr>
          <p:grpSpPr>
            <a:xfrm>
              <a:off x="22170399" y="777240"/>
              <a:ext cx="6877978" cy="6848903"/>
              <a:chOff x="22155159" y="0"/>
              <a:chExt cx="6877978" cy="6848903"/>
            </a:xfrm>
          </p:grpSpPr>
          <p:sp>
            <p:nvSpPr>
              <p:cNvPr id="743" name="Google Shape;743;p4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44" name="Google Shape;744;p4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45" name="Google Shape;745;p4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46" name="Google Shape;746;p4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47" name="Google Shape;747;p4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48" name="Google Shape;748;p4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49" name="Google Shape;749;p4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50" name="Google Shape;750;p4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51" name="Google Shape;751;p4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52" name="Google Shape;752;p4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53" name="Google Shape;753;p4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54" name="Google Shape;754;p4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55" name="Google Shape;755;p4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56" name="Google Shape;756;p4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57" name="Google Shape;757;p44"/>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58" name="Google Shape;758;p44"/>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59" name="Google Shape;759;p44"/>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60" name="Google Shape;760;p44"/>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Linear process (5 steps)">
  <p:cSld name="Linear process (5 steps)">
    <p:spTree>
      <p:nvGrpSpPr>
        <p:cNvPr id="1" name="Shape 761"/>
        <p:cNvGrpSpPr/>
        <p:nvPr/>
      </p:nvGrpSpPr>
      <p:grpSpPr>
        <a:xfrm>
          <a:off x="0" y="0"/>
          <a:ext cx="0" cy="0"/>
          <a:chOff x="0" y="0"/>
          <a:chExt cx="0" cy="0"/>
        </a:xfrm>
      </p:grpSpPr>
      <p:cxnSp>
        <p:nvCxnSpPr>
          <p:cNvPr id="762" name="Google Shape;762;p45"/>
          <p:cNvCxnSpPr>
            <a:endCxn id="763" idx="4"/>
          </p:cNvCxnSpPr>
          <p:nvPr/>
        </p:nvCxnSpPr>
        <p:spPr>
          <a:xfrm>
            <a:off x="4697072" y="1446734"/>
            <a:ext cx="0" cy="2448900"/>
          </a:xfrm>
          <a:prstGeom prst="straightConnector1">
            <a:avLst/>
          </a:prstGeom>
          <a:noFill/>
          <a:ln w="19050" cap="flat" cmpd="sng">
            <a:solidFill>
              <a:schemeClr val="accent1"/>
            </a:solidFill>
            <a:prstDash val="solid"/>
            <a:round/>
            <a:headEnd type="none" w="sm" len="sm"/>
            <a:tailEnd type="none" w="sm" len="sm"/>
          </a:ln>
        </p:spPr>
      </p:cxnSp>
      <p:sp>
        <p:nvSpPr>
          <p:cNvPr id="764" name="Google Shape;764;p45"/>
          <p:cNvSpPr/>
          <p:nvPr/>
        </p:nvSpPr>
        <p:spPr>
          <a:xfrm>
            <a:off x="4482722" y="12895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65" name="Google Shape;765;p45"/>
          <p:cNvSpPr/>
          <p:nvPr/>
        </p:nvSpPr>
        <p:spPr>
          <a:xfrm>
            <a:off x="4482722" y="18338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66" name="Google Shape;766;p45"/>
          <p:cNvSpPr/>
          <p:nvPr/>
        </p:nvSpPr>
        <p:spPr>
          <a:xfrm>
            <a:off x="4482722" y="23782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67" name="Google Shape;767;p45"/>
          <p:cNvSpPr/>
          <p:nvPr/>
        </p:nvSpPr>
        <p:spPr>
          <a:xfrm>
            <a:off x="4482722" y="292258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63" name="Google Shape;763;p45"/>
          <p:cNvSpPr/>
          <p:nvPr/>
        </p:nvSpPr>
        <p:spPr>
          <a:xfrm>
            <a:off x="4482722" y="346693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768" name="Google Shape;768;p45"/>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769" name="Google Shape;769;p45"/>
          <p:cNvGrpSpPr/>
          <p:nvPr/>
        </p:nvGrpSpPr>
        <p:grpSpPr>
          <a:xfrm>
            <a:off x="9190200" y="0"/>
            <a:ext cx="2579242" cy="2568339"/>
            <a:chOff x="22170399" y="777240"/>
            <a:chExt cx="6877978" cy="6848903"/>
          </a:xfrm>
        </p:grpSpPr>
        <p:grpSp>
          <p:nvGrpSpPr>
            <p:cNvPr id="770" name="Google Shape;770;p45"/>
            <p:cNvGrpSpPr/>
            <p:nvPr/>
          </p:nvGrpSpPr>
          <p:grpSpPr>
            <a:xfrm>
              <a:off x="22170399" y="777240"/>
              <a:ext cx="6877978" cy="6848903"/>
              <a:chOff x="22155159" y="0"/>
              <a:chExt cx="6877978" cy="6848903"/>
            </a:xfrm>
          </p:grpSpPr>
          <p:sp>
            <p:nvSpPr>
              <p:cNvPr id="771" name="Google Shape;771;p4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772" name="Google Shape;772;p4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773" name="Google Shape;773;p4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774" name="Google Shape;774;p4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775" name="Google Shape;775;p4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776" name="Google Shape;776;p4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777" name="Google Shape;777;p4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778" name="Google Shape;778;p4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779" name="Google Shape;779;p4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780" name="Google Shape;780;p4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781" name="Google Shape;781;p4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82" name="Google Shape;782;p4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83" name="Google Shape;783;p4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84" name="Google Shape;784;p4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785" name="Google Shape;785;p45"/>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6" name="Google Shape;786;p45"/>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7" name="Google Shape;787;p45"/>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8" name="Google Shape;788;p45"/>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89" name="Google Shape;789;p45"/>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Linear process (6 steps)">
  <p:cSld name="Linear process (6 steps)">
    <p:spTree>
      <p:nvGrpSpPr>
        <p:cNvPr id="1" name="Shape 790"/>
        <p:cNvGrpSpPr/>
        <p:nvPr/>
      </p:nvGrpSpPr>
      <p:grpSpPr>
        <a:xfrm>
          <a:off x="0" y="0"/>
          <a:ext cx="0" cy="0"/>
          <a:chOff x="0" y="0"/>
          <a:chExt cx="0" cy="0"/>
        </a:xfrm>
      </p:grpSpPr>
      <p:sp>
        <p:nvSpPr>
          <p:cNvPr id="791" name="Google Shape;791;p46"/>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92" name="Google Shape;792;p46"/>
          <p:cNvCxnSpPr/>
          <p:nvPr/>
        </p:nvCxnSpPr>
        <p:spPr>
          <a:xfrm>
            <a:off x="4716590" y="1103479"/>
            <a:ext cx="0" cy="2778900"/>
          </a:xfrm>
          <a:prstGeom prst="straightConnector1">
            <a:avLst/>
          </a:prstGeom>
          <a:noFill/>
          <a:ln w="19050" cap="flat" cmpd="sng">
            <a:solidFill>
              <a:schemeClr val="accent1"/>
            </a:solidFill>
            <a:prstDash val="solid"/>
            <a:round/>
            <a:headEnd type="none" w="sm" len="sm"/>
            <a:tailEnd type="none" w="sm" len="sm"/>
          </a:ln>
        </p:spPr>
      </p:cxnSp>
      <p:sp>
        <p:nvSpPr>
          <p:cNvPr id="793" name="Google Shape;793;p46"/>
          <p:cNvSpPr/>
          <p:nvPr/>
        </p:nvSpPr>
        <p:spPr>
          <a:xfrm>
            <a:off x="4502277" y="9464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1</a:t>
            </a:r>
            <a:endParaRPr sz="1400" b="1" i="0" u="none" strike="noStrike" cap="none">
              <a:solidFill>
                <a:schemeClr val="lt1"/>
              </a:solidFill>
              <a:latin typeface="Roboto Mono"/>
              <a:ea typeface="Roboto Mono"/>
              <a:cs typeface="Roboto Mono"/>
              <a:sym typeface="Roboto Mono"/>
            </a:endParaRPr>
          </a:p>
        </p:txBody>
      </p:sp>
      <p:sp>
        <p:nvSpPr>
          <p:cNvPr id="794" name="Google Shape;794;p46"/>
          <p:cNvSpPr/>
          <p:nvPr/>
        </p:nvSpPr>
        <p:spPr>
          <a:xfrm>
            <a:off x="4502277" y="14907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2</a:t>
            </a:r>
            <a:endParaRPr sz="1400" b="1" i="0" u="none" strike="noStrike" cap="none">
              <a:solidFill>
                <a:schemeClr val="lt1"/>
              </a:solidFill>
              <a:latin typeface="Roboto Mono"/>
              <a:ea typeface="Roboto Mono"/>
              <a:cs typeface="Roboto Mono"/>
              <a:sym typeface="Roboto Mono"/>
            </a:endParaRPr>
          </a:p>
        </p:txBody>
      </p:sp>
      <p:sp>
        <p:nvSpPr>
          <p:cNvPr id="795" name="Google Shape;795;p46"/>
          <p:cNvSpPr/>
          <p:nvPr/>
        </p:nvSpPr>
        <p:spPr>
          <a:xfrm>
            <a:off x="4502277" y="20351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3</a:t>
            </a:r>
            <a:endParaRPr sz="1400" b="1" i="0" u="none" strike="noStrike" cap="none">
              <a:solidFill>
                <a:schemeClr val="lt1"/>
              </a:solidFill>
              <a:latin typeface="Roboto Mono"/>
              <a:ea typeface="Roboto Mono"/>
              <a:cs typeface="Roboto Mono"/>
              <a:sym typeface="Roboto Mono"/>
            </a:endParaRPr>
          </a:p>
        </p:txBody>
      </p:sp>
      <p:sp>
        <p:nvSpPr>
          <p:cNvPr id="796" name="Google Shape;796;p46"/>
          <p:cNvSpPr/>
          <p:nvPr/>
        </p:nvSpPr>
        <p:spPr>
          <a:xfrm>
            <a:off x="4502277" y="25794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4</a:t>
            </a:r>
            <a:endParaRPr sz="1400" b="1" i="0" u="none" strike="noStrike" cap="none">
              <a:solidFill>
                <a:schemeClr val="lt1"/>
              </a:solidFill>
              <a:latin typeface="Roboto Mono"/>
              <a:ea typeface="Roboto Mono"/>
              <a:cs typeface="Roboto Mono"/>
              <a:sym typeface="Roboto Mono"/>
            </a:endParaRPr>
          </a:p>
        </p:txBody>
      </p:sp>
      <p:sp>
        <p:nvSpPr>
          <p:cNvPr id="797" name="Google Shape;797;p46"/>
          <p:cNvSpPr/>
          <p:nvPr/>
        </p:nvSpPr>
        <p:spPr>
          <a:xfrm>
            <a:off x="4502277" y="312380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5</a:t>
            </a:r>
            <a:endParaRPr sz="1400" b="1" i="0" u="none" strike="noStrike" cap="none">
              <a:solidFill>
                <a:schemeClr val="lt1"/>
              </a:solidFill>
              <a:latin typeface="Roboto Mono"/>
              <a:ea typeface="Roboto Mono"/>
              <a:cs typeface="Roboto Mono"/>
              <a:sym typeface="Roboto Mono"/>
            </a:endParaRPr>
          </a:p>
        </p:txBody>
      </p:sp>
      <p:sp>
        <p:nvSpPr>
          <p:cNvPr id="798" name="Google Shape;798;p46"/>
          <p:cNvSpPr/>
          <p:nvPr/>
        </p:nvSpPr>
        <p:spPr>
          <a:xfrm>
            <a:off x="4502277" y="366815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lt1"/>
                </a:solidFill>
                <a:latin typeface="Roboto Mono"/>
                <a:ea typeface="Roboto Mono"/>
                <a:cs typeface="Roboto Mono"/>
                <a:sym typeface="Roboto Mono"/>
              </a:rPr>
              <a:t>6</a:t>
            </a:r>
            <a:endParaRPr sz="1400" b="1" i="0" u="none" strike="noStrike" cap="none">
              <a:solidFill>
                <a:schemeClr val="lt1"/>
              </a:solidFill>
              <a:latin typeface="Roboto Mono"/>
              <a:ea typeface="Roboto Mono"/>
              <a:cs typeface="Roboto Mono"/>
              <a:sym typeface="Roboto Mono"/>
            </a:endParaRPr>
          </a:p>
        </p:txBody>
      </p:sp>
      <p:grpSp>
        <p:nvGrpSpPr>
          <p:cNvPr id="799" name="Google Shape;799;p46"/>
          <p:cNvGrpSpPr/>
          <p:nvPr/>
        </p:nvGrpSpPr>
        <p:grpSpPr>
          <a:xfrm>
            <a:off x="9190200" y="0"/>
            <a:ext cx="2579242" cy="2568339"/>
            <a:chOff x="22170399" y="777240"/>
            <a:chExt cx="6877978" cy="6848903"/>
          </a:xfrm>
        </p:grpSpPr>
        <p:grpSp>
          <p:nvGrpSpPr>
            <p:cNvPr id="800" name="Google Shape;800;p46"/>
            <p:cNvGrpSpPr/>
            <p:nvPr/>
          </p:nvGrpSpPr>
          <p:grpSpPr>
            <a:xfrm>
              <a:off x="22170399" y="777240"/>
              <a:ext cx="6877978" cy="6848903"/>
              <a:chOff x="22155159" y="0"/>
              <a:chExt cx="6877978" cy="6848903"/>
            </a:xfrm>
          </p:grpSpPr>
          <p:sp>
            <p:nvSpPr>
              <p:cNvPr id="801" name="Google Shape;801;p4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02" name="Google Shape;802;p4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03" name="Google Shape;803;p4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04" name="Google Shape;804;p4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05" name="Google Shape;805;p4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06" name="Google Shape;806;p4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07" name="Google Shape;807;p4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08" name="Google Shape;808;p4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09" name="Google Shape;809;p4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810" name="Google Shape;810;p4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811" name="Google Shape;811;p4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812" name="Google Shape;812;p4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813" name="Google Shape;813;p4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814" name="Google Shape;814;p4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815" name="Google Shape;815;p46"/>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6" name="Google Shape;816;p46"/>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7" name="Google Shape;817;p46"/>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8" name="Google Shape;818;p46"/>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19" name="Google Shape;819;p46"/>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20" name="Google Shape;820;p46"/>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Linear checklist (4 marks)">
  <p:cSld name="Linear checklist (4 marks)">
    <p:spTree>
      <p:nvGrpSpPr>
        <p:cNvPr id="1" name="Shape 821"/>
        <p:cNvGrpSpPr/>
        <p:nvPr/>
      </p:nvGrpSpPr>
      <p:grpSpPr>
        <a:xfrm>
          <a:off x="0" y="0"/>
          <a:ext cx="0" cy="0"/>
          <a:chOff x="0" y="0"/>
          <a:chExt cx="0" cy="0"/>
        </a:xfrm>
      </p:grpSpPr>
      <p:cxnSp>
        <p:nvCxnSpPr>
          <p:cNvPr id="822" name="Google Shape;822;p47"/>
          <p:cNvCxnSpPr/>
          <p:nvPr/>
        </p:nvCxnSpPr>
        <p:spPr>
          <a:xfrm>
            <a:off x="4716590" y="1743978"/>
            <a:ext cx="0" cy="1749300"/>
          </a:xfrm>
          <a:prstGeom prst="straightConnector1">
            <a:avLst/>
          </a:prstGeom>
          <a:noFill/>
          <a:ln w="19050" cap="flat" cmpd="sng">
            <a:solidFill>
              <a:schemeClr val="accent3"/>
            </a:solidFill>
            <a:prstDash val="solid"/>
            <a:round/>
            <a:headEnd type="none" w="sm" len="sm"/>
            <a:tailEnd type="none" w="sm" len="sm"/>
          </a:ln>
        </p:spPr>
      </p:cxnSp>
      <p:grpSp>
        <p:nvGrpSpPr>
          <p:cNvPr id="823" name="Google Shape;823;p47"/>
          <p:cNvGrpSpPr/>
          <p:nvPr/>
        </p:nvGrpSpPr>
        <p:grpSpPr>
          <a:xfrm>
            <a:off x="4502277" y="1577340"/>
            <a:ext cx="428700" cy="2061750"/>
            <a:chOff x="4502277" y="1577340"/>
            <a:chExt cx="428700" cy="2061750"/>
          </a:xfrm>
        </p:grpSpPr>
        <p:sp>
          <p:nvSpPr>
            <p:cNvPr id="824" name="Google Shape;824;p47"/>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5" name="Google Shape;825;p47"/>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6" name="Google Shape;826;p47"/>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27" name="Google Shape;827;p47"/>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828" name="Google Shape;828;p47"/>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829" name="Google Shape;829;p47"/>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830" name="Google Shape;830;p47"/>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831" name="Google Shape;831;p47"/>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832" name="Google Shape;832;p47"/>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33" name="Google Shape;833;p47"/>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4" name="Google Shape;834;p47"/>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5" name="Google Shape;835;p47"/>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36" name="Google Shape;836;p47"/>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Linear checklist (5 marks)">
  <p:cSld name="Linear checklist (5 marks)">
    <p:spTree>
      <p:nvGrpSpPr>
        <p:cNvPr id="1" name="Shape 837"/>
        <p:cNvGrpSpPr/>
        <p:nvPr/>
      </p:nvGrpSpPr>
      <p:grpSpPr>
        <a:xfrm>
          <a:off x="0" y="0"/>
          <a:ext cx="0" cy="0"/>
          <a:chOff x="0" y="0"/>
          <a:chExt cx="0" cy="0"/>
        </a:xfrm>
      </p:grpSpPr>
      <p:grpSp>
        <p:nvGrpSpPr>
          <p:cNvPr id="838" name="Google Shape;838;p48"/>
          <p:cNvGrpSpPr/>
          <p:nvPr/>
        </p:nvGrpSpPr>
        <p:grpSpPr>
          <a:xfrm>
            <a:off x="4502277" y="1271872"/>
            <a:ext cx="428700" cy="2606100"/>
            <a:chOff x="4502277" y="1271873"/>
            <a:chExt cx="428700" cy="2606100"/>
          </a:xfrm>
        </p:grpSpPr>
        <p:cxnSp>
          <p:nvCxnSpPr>
            <p:cNvPr id="839" name="Google Shape;839;p48"/>
            <p:cNvCxnSpPr>
              <a:endCxn id="840"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841" name="Google Shape;841;p48"/>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2" name="Google Shape;842;p48"/>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3" name="Google Shape;843;p48"/>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4" name="Google Shape;844;p48"/>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840" name="Google Shape;840;p48"/>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845" name="Google Shape;845;p48"/>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846" name="Google Shape;846;p48"/>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847" name="Google Shape;847;p48"/>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848" name="Google Shape;848;p48"/>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849" name="Google Shape;849;p48"/>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850" name="Google Shape;850;p48"/>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51" name="Google Shape;851;p48"/>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2" name="Google Shape;852;p48"/>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3" name="Google Shape;853;p48"/>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4" name="Google Shape;854;p48"/>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5" name="Google Shape;855;p48"/>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itle with three statements">
  <p:cSld name="Title with three statements">
    <p:spTree>
      <p:nvGrpSpPr>
        <p:cNvPr id="1" name="Shape 856"/>
        <p:cNvGrpSpPr/>
        <p:nvPr/>
      </p:nvGrpSpPr>
      <p:grpSpPr>
        <a:xfrm>
          <a:off x="0" y="0"/>
          <a:ext cx="0" cy="0"/>
          <a:chOff x="0" y="0"/>
          <a:chExt cx="0" cy="0"/>
        </a:xfrm>
      </p:grpSpPr>
      <p:sp>
        <p:nvSpPr>
          <p:cNvPr id="857" name="Google Shape;857;p49"/>
          <p:cNvSpPr txBox="1">
            <a:spLocks noGrp="1"/>
          </p:cNvSpPr>
          <p:nvPr>
            <p:ph type="title"/>
          </p:nvPr>
        </p:nvSpPr>
        <p:spPr>
          <a:xfrm>
            <a:off x="801257" y="475517"/>
            <a:ext cx="7115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58" name="Google Shape;858;p49"/>
          <p:cNvSpPr/>
          <p:nvPr/>
        </p:nvSpPr>
        <p:spPr>
          <a:xfrm>
            <a:off x="801257" y="1697503"/>
            <a:ext cx="2228700" cy="22287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59" name="Google Shape;859;p49"/>
          <p:cNvSpPr/>
          <p:nvPr/>
        </p:nvSpPr>
        <p:spPr>
          <a:xfrm>
            <a:off x="3462338" y="1697503"/>
            <a:ext cx="2228700" cy="22287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60" name="Google Shape;860;p49"/>
          <p:cNvSpPr/>
          <p:nvPr/>
        </p:nvSpPr>
        <p:spPr>
          <a:xfrm>
            <a:off x="6125622" y="1697503"/>
            <a:ext cx="2228700" cy="22287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861" name="Google Shape;861;p49"/>
          <p:cNvGrpSpPr/>
          <p:nvPr/>
        </p:nvGrpSpPr>
        <p:grpSpPr>
          <a:xfrm>
            <a:off x="9190200" y="0"/>
            <a:ext cx="2579242" cy="2568339"/>
            <a:chOff x="22170399" y="777240"/>
            <a:chExt cx="6877978" cy="6848903"/>
          </a:xfrm>
        </p:grpSpPr>
        <p:grpSp>
          <p:nvGrpSpPr>
            <p:cNvPr id="862" name="Google Shape;862;p49"/>
            <p:cNvGrpSpPr/>
            <p:nvPr/>
          </p:nvGrpSpPr>
          <p:grpSpPr>
            <a:xfrm>
              <a:off x="22170399" y="777240"/>
              <a:ext cx="6877978" cy="6848903"/>
              <a:chOff x="22155159" y="0"/>
              <a:chExt cx="6877978" cy="6848903"/>
            </a:xfrm>
          </p:grpSpPr>
          <p:sp>
            <p:nvSpPr>
              <p:cNvPr id="863" name="Google Shape;863;p4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64" name="Google Shape;864;p4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65" name="Google Shape;865;p4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66" name="Google Shape;866;p4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67" name="Google Shape;867;p4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68" name="Google Shape;868;p4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69" name="Google Shape;869;p4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70" name="Google Shape;870;p4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71" name="Google Shape;871;p4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872" name="Google Shape;872;p4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873" name="Google Shape;873;p4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874" name="Google Shape;874;p4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875" name="Google Shape;875;p4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876" name="Google Shape;876;p4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877" name="Google Shape;877;p49"/>
          <p:cNvSpPr txBox="1">
            <a:spLocks noGrp="1"/>
          </p:cNvSpPr>
          <p:nvPr>
            <p:ph type="subTitle" idx="1"/>
          </p:nvPr>
        </p:nvSpPr>
        <p:spPr>
          <a:xfrm>
            <a:off x="10332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78" name="Google Shape;878;p49"/>
          <p:cNvSpPr txBox="1">
            <a:spLocks noGrp="1"/>
          </p:cNvSpPr>
          <p:nvPr>
            <p:ph type="subTitle" idx="2"/>
          </p:nvPr>
        </p:nvSpPr>
        <p:spPr>
          <a:xfrm>
            <a:off x="10332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9" name="Google Shape;879;p49"/>
          <p:cNvSpPr txBox="1">
            <a:spLocks noGrp="1"/>
          </p:cNvSpPr>
          <p:nvPr>
            <p:ph type="subTitle" idx="3"/>
          </p:nvPr>
        </p:nvSpPr>
        <p:spPr>
          <a:xfrm>
            <a:off x="3700050"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0" name="Google Shape;880;p49"/>
          <p:cNvSpPr txBox="1">
            <a:spLocks noGrp="1"/>
          </p:cNvSpPr>
          <p:nvPr>
            <p:ph type="subTitle" idx="4"/>
          </p:nvPr>
        </p:nvSpPr>
        <p:spPr>
          <a:xfrm>
            <a:off x="3700060"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81" name="Google Shape;881;p49"/>
          <p:cNvSpPr txBox="1">
            <a:spLocks noGrp="1"/>
          </p:cNvSpPr>
          <p:nvPr>
            <p:ph type="subTitle" idx="5"/>
          </p:nvPr>
        </p:nvSpPr>
        <p:spPr>
          <a:xfrm>
            <a:off x="6364675" y="2014893"/>
            <a:ext cx="1755600" cy="87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2" name="Google Shape;882;p49"/>
          <p:cNvSpPr txBox="1">
            <a:spLocks noGrp="1"/>
          </p:cNvSpPr>
          <p:nvPr>
            <p:ph type="subTitle" idx="6"/>
          </p:nvPr>
        </p:nvSpPr>
        <p:spPr>
          <a:xfrm>
            <a:off x="6364672" y="286512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Two photos, two statements">
  <p:cSld name="Two photos, two statements">
    <p:spTree>
      <p:nvGrpSpPr>
        <p:cNvPr id="1" name="Shape 883"/>
        <p:cNvGrpSpPr/>
        <p:nvPr/>
      </p:nvGrpSpPr>
      <p:grpSpPr>
        <a:xfrm>
          <a:off x="0" y="0"/>
          <a:ext cx="0" cy="0"/>
          <a:chOff x="0" y="0"/>
          <a:chExt cx="0" cy="0"/>
        </a:xfrm>
      </p:grpSpPr>
      <p:pic>
        <p:nvPicPr>
          <p:cNvPr id="884" name="Google Shape;884;p50"/>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885" name="Google Shape;885;p50"/>
          <p:cNvSpPr>
            <a:spLocks noGrp="1"/>
          </p:cNvSpPr>
          <p:nvPr>
            <p:ph type="pic" idx="2"/>
          </p:nvPr>
        </p:nvSpPr>
        <p:spPr>
          <a:xfrm>
            <a:off x="2217084" y="258199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886" name="Google Shape;886;p50"/>
          <p:cNvSpPr>
            <a:spLocks noGrp="1"/>
          </p:cNvSpPr>
          <p:nvPr>
            <p:ph type="pic" idx="3"/>
          </p:nvPr>
        </p:nvSpPr>
        <p:spPr>
          <a:xfrm>
            <a:off x="2217084" y="482203"/>
            <a:ext cx="22287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887" name="Google Shape;887;p50"/>
          <p:cNvSpPr/>
          <p:nvPr/>
        </p:nvSpPr>
        <p:spPr>
          <a:xfrm>
            <a:off x="4703109" y="482203"/>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888" name="Google Shape;888;p50"/>
          <p:cNvSpPr/>
          <p:nvPr/>
        </p:nvSpPr>
        <p:spPr>
          <a:xfrm>
            <a:off x="4703109" y="2596343"/>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grpSp>
        <p:nvGrpSpPr>
          <p:cNvPr id="889" name="Google Shape;889;p50"/>
          <p:cNvGrpSpPr/>
          <p:nvPr/>
        </p:nvGrpSpPr>
        <p:grpSpPr>
          <a:xfrm>
            <a:off x="9190200" y="0"/>
            <a:ext cx="2579242" cy="2568339"/>
            <a:chOff x="22170399" y="777240"/>
            <a:chExt cx="6877978" cy="6848903"/>
          </a:xfrm>
        </p:grpSpPr>
        <p:grpSp>
          <p:nvGrpSpPr>
            <p:cNvPr id="890" name="Google Shape;890;p50"/>
            <p:cNvGrpSpPr/>
            <p:nvPr/>
          </p:nvGrpSpPr>
          <p:grpSpPr>
            <a:xfrm>
              <a:off x="22170399" y="777240"/>
              <a:ext cx="6877978" cy="6848903"/>
              <a:chOff x="22155159" y="0"/>
              <a:chExt cx="6877978" cy="6848903"/>
            </a:xfrm>
          </p:grpSpPr>
          <p:sp>
            <p:nvSpPr>
              <p:cNvPr id="891" name="Google Shape;891;p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92" name="Google Shape;892;p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93" name="Google Shape;893;p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94" name="Google Shape;894;p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95" name="Google Shape;895;p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896" name="Google Shape;896;p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897" name="Google Shape;897;p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898" name="Google Shape;898;p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899" name="Google Shape;899;p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00" name="Google Shape;900;p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01" name="Google Shape;901;p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02" name="Google Shape;902;p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03" name="Google Shape;903;p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04" name="Google Shape;904;p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05" name="Google Shape;905;p50"/>
          <p:cNvSpPr txBox="1">
            <a:spLocks noGrp="1"/>
          </p:cNvSpPr>
          <p:nvPr>
            <p:ph type="subTitle" idx="1"/>
          </p:nvPr>
        </p:nvSpPr>
        <p:spPr>
          <a:xfrm>
            <a:off x="4939725" y="812600"/>
            <a:ext cx="1755600" cy="79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6" name="Google Shape;906;p50"/>
          <p:cNvSpPr txBox="1">
            <a:spLocks noGrp="1"/>
          </p:cNvSpPr>
          <p:nvPr>
            <p:ph type="subTitle" idx="4"/>
          </p:nvPr>
        </p:nvSpPr>
        <p:spPr>
          <a:xfrm>
            <a:off x="4939722" y="16057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07" name="Google Shape;907;p50"/>
          <p:cNvSpPr txBox="1">
            <a:spLocks noGrp="1"/>
          </p:cNvSpPr>
          <p:nvPr>
            <p:ph type="subTitle" idx="5"/>
          </p:nvPr>
        </p:nvSpPr>
        <p:spPr>
          <a:xfrm>
            <a:off x="4939725" y="29426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8" name="Google Shape;908;p50"/>
          <p:cNvSpPr txBox="1">
            <a:spLocks noGrp="1"/>
          </p:cNvSpPr>
          <p:nvPr>
            <p:ph type="subTitle" idx="6"/>
          </p:nvPr>
        </p:nvSpPr>
        <p:spPr>
          <a:xfrm>
            <a:off x="4939722" y="37667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One photo, two statements">
  <p:cSld name="One photo, two statements">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911" name="Google Shape;911;p51"/>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12" name="Google Shape;912;p51"/>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13" name="Google Shape;913;p51"/>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grpSp>
        <p:nvGrpSpPr>
          <p:cNvPr id="914" name="Google Shape;914;p51"/>
          <p:cNvGrpSpPr/>
          <p:nvPr/>
        </p:nvGrpSpPr>
        <p:grpSpPr>
          <a:xfrm>
            <a:off x="9190200" y="0"/>
            <a:ext cx="2579242" cy="2568339"/>
            <a:chOff x="22170399" y="777240"/>
            <a:chExt cx="6877978" cy="6848903"/>
          </a:xfrm>
        </p:grpSpPr>
        <p:grpSp>
          <p:nvGrpSpPr>
            <p:cNvPr id="915" name="Google Shape;915;p51"/>
            <p:cNvGrpSpPr/>
            <p:nvPr/>
          </p:nvGrpSpPr>
          <p:grpSpPr>
            <a:xfrm>
              <a:off x="22170399" y="777240"/>
              <a:ext cx="6877978" cy="6848903"/>
              <a:chOff x="22155159" y="0"/>
              <a:chExt cx="6877978" cy="6848903"/>
            </a:xfrm>
          </p:grpSpPr>
          <p:sp>
            <p:nvSpPr>
              <p:cNvPr id="916" name="Google Shape;916;p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17" name="Google Shape;917;p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18" name="Google Shape;918;p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19" name="Google Shape;919;p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20" name="Google Shape;920;p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21" name="Google Shape;921;p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22" name="Google Shape;922;p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23" name="Google Shape;923;p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24" name="Google Shape;924;p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25" name="Google Shape;925;p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26" name="Google Shape;926;p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27" name="Google Shape;927;p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28" name="Google Shape;928;p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29" name="Google Shape;929;p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30" name="Google Shape;930;p51"/>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31" name="Google Shape;931;p51"/>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2" name="Google Shape;932;p51"/>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33" name="Google Shape;933;p51"/>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Blank">
  <p:cSld name="Blank">
    <p:spTree>
      <p:nvGrpSpPr>
        <p:cNvPr id="1" name="Shape 56"/>
        <p:cNvGrpSpPr/>
        <p:nvPr/>
      </p:nvGrpSpPr>
      <p:grpSpPr>
        <a:xfrm>
          <a:off x="0" y="0"/>
          <a:ext cx="0" cy="0"/>
          <a:chOff x="0" y="0"/>
          <a:chExt cx="0" cy="0"/>
        </a:xfrm>
      </p:grpSpPr>
      <p:grpSp>
        <p:nvGrpSpPr>
          <p:cNvPr id="57" name="Google Shape;57;p6"/>
          <p:cNvGrpSpPr/>
          <p:nvPr/>
        </p:nvGrpSpPr>
        <p:grpSpPr>
          <a:xfrm>
            <a:off x="9190200" y="0"/>
            <a:ext cx="2579242" cy="2568339"/>
            <a:chOff x="22170399" y="777240"/>
            <a:chExt cx="6877978" cy="6848903"/>
          </a:xfrm>
        </p:grpSpPr>
        <p:grpSp>
          <p:nvGrpSpPr>
            <p:cNvPr id="58" name="Google Shape;58;p6"/>
            <p:cNvGrpSpPr/>
            <p:nvPr/>
          </p:nvGrpSpPr>
          <p:grpSpPr>
            <a:xfrm>
              <a:off x="22170399" y="777240"/>
              <a:ext cx="6877978" cy="6848903"/>
              <a:chOff x="22155159" y="0"/>
              <a:chExt cx="6877978" cy="6848903"/>
            </a:xfrm>
          </p:grpSpPr>
          <p:sp>
            <p:nvSpPr>
              <p:cNvPr id="59" name="Google Shape;59;p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60" name="Google Shape;60;p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61" name="Google Shape;61;p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62" name="Google Shape;62;p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63" name="Google Shape;63;p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64" name="Google Shape;64;p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65" name="Google Shape;65;p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66" name="Google Shape;66;p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67" name="Google Shape;67;p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68" name="Google Shape;68;p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69" name="Google Shape;69;p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70" name="Google Shape;70;p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71" name="Google Shape;71;p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72" name="Google Shape;72;p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Three photos, three statements">
  <p:cSld name="Three photos, three statements">
    <p:spTree>
      <p:nvGrpSpPr>
        <p:cNvPr id="1" name="Shape 934"/>
        <p:cNvGrpSpPr/>
        <p:nvPr/>
      </p:nvGrpSpPr>
      <p:grpSpPr>
        <a:xfrm>
          <a:off x="0" y="0"/>
          <a:ext cx="0" cy="0"/>
          <a:chOff x="0" y="0"/>
          <a:chExt cx="0" cy="0"/>
        </a:xfrm>
      </p:grpSpPr>
      <p:sp>
        <p:nvSpPr>
          <p:cNvPr id="935" name="Google Shape;935;p52"/>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936" name="Google Shape;936;p52"/>
          <p:cNvPicPr preferRelativeResize="0"/>
          <p:nvPr/>
        </p:nvPicPr>
        <p:blipFill rotWithShape="1">
          <a:blip r:embed="rId2">
            <a:alphaModFix/>
          </a:blip>
          <a:srcRect/>
          <a:stretch/>
        </p:blipFill>
        <p:spPr>
          <a:xfrm>
            <a:off x="5455954" y="-947496"/>
            <a:ext cx="4118119" cy="4118119"/>
          </a:xfrm>
          <a:prstGeom prst="rect">
            <a:avLst/>
          </a:prstGeom>
          <a:noFill/>
          <a:ln>
            <a:noFill/>
          </a:ln>
        </p:spPr>
      </p:pic>
      <p:sp>
        <p:nvSpPr>
          <p:cNvPr id="937" name="Google Shape;937;p52"/>
          <p:cNvSpPr>
            <a:spLocks noGrp="1"/>
          </p:cNvSpPr>
          <p:nvPr>
            <p:ph type="pic" idx="2"/>
          </p:nvPr>
        </p:nvSpPr>
        <p:spPr>
          <a:xfrm>
            <a:off x="809868"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8" name="Google Shape;938;p52"/>
          <p:cNvSpPr>
            <a:spLocks noGrp="1"/>
          </p:cNvSpPr>
          <p:nvPr>
            <p:ph type="pic" idx="3"/>
          </p:nvPr>
        </p:nvSpPr>
        <p:spPr>
          <a:xfrm>
            <a:off x="3457575"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9" name="Google Shape;939;p52"/>
          <p:cNvSpPr>
            <a:spLocks noGrp="1"/>
          </p:cNvSpPr>
          <p:nvPr>
            <p:ph type="pic" idx="4"/>
          </p:nvPr>
        </p:nvSpPr>
        <p:spPr>
          <a:xfrm>
            <a:off x="6105282" y="667753"/>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40" name="Google Shape;940;p52"/>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1" name="Google Shape;941;p52"/>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42" name="Google Shape;942;p52"/>
          <p:cNvGrpSpPr/>
          <p:nvPr/>
        </p:nvGrpSpPr>
        <p:grpSpPr>
          <a:xfrm>
            <a:off x="9190200" y="0"/>
            <a:ext cx="2579242" cy="2568339"/>
            <a:chOff x="22170399" y="777240"/>
            <a:chExt cx="6877978" cy="6848903"/>
          </a:xfrm>
        </p:grpSpPr>
        <p:grpSp>
          <p:nvGrpSpPr>
            <p:cNvPr id="943" name="Google Shape;943;p52"/>
            <p:cNvGrpSpPr/>
            <p:nvPr/>
          </p:nvGrpSpPr>
          <p:grpSpPr>
            <a:xfrm>
              <a:off x="22170399" y="777240"/>
              <a:ext cx="6877978" cy="6848903"/>
              <a:chOff x="22155159" y="0"/>
              <a:chExt cx="6877978" cy="6848903"/>
            </a:xfrm>
          </p:grpSpPr>
          <p:sp>
            <p:nvSpPr>
              <p:cNvPr id="944" name="Google Shape;944;p5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45" name="Google Shape;945;p5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46" name="Google Shape;946;p5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47" name="Google Shape;947;p5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48" name="Google Shape;948;p5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49" name="Google Shape;949;p5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50" name="Google Shape;950;p5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51" name="Google Shape;951;p5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52" name="Google Shape;952;p5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53" name="Google Shape;953;p5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54" name="Google Shape;954;p5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55" name="Google Shape;955;p5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56" name="Google Shape;956;p5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57" name="Google Shape;957;p5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58" name="Google Shape;958;p52"/>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59" name="Google Shape;959;p52"/>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60" name="Google Shape;960;p52"/>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1" name="Google Shape;961;p52"/>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62" name="Google Shape;962;p52"/>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3" name="Google Shape;963;p52"/>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Three photos, three statements, title">
  <p:cSld name="Three photos, three statements, title">
    <p:spTree>
      <p:nvGrpSpPr>
        <p:cNvPr id="1" name="Shape 964"/>
        <p:cNvGrpSpPr/>
        <p:nvPr/>
      </p:nvGrpSpPr>
      <p:grpSpPr>
        <a:xfrm>
          <a:off x="0" y="0"/>
          <a:ext cx="0" cy="0"/>
          <a:chOff x="0" y="0"/>
          <a:chExt cx="0" cy="0"/>
        </a:xfrm>
      </p:grpSpPr>
      <p:sp>
        <p:nvSpPr>
          <p:cNvPr id="965" name="Google Shape;965;p53"/>
          <p:cNvSpPr>
            <a:spLocks noGrp="1"/>
          </p:cNvSpPr>
          <p:nvPr>
            <p:ph type="pic" idx="2"/>
          </p:nvPr>
        </p:nvSpPr>
        <p:spPr>
          <a:xfrm>
            <a:off x="809868"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6" name="Google Shape;966;p53"/>
          <p:cNvSpPr>
            <a:spLocks noGrp="1"/>
          </p:cNvSpPr>
          <p:nvPr>
            <p:ph type="pic" idx="3"/>
          </p:nvPr>
        </p:nvSpPr>
        <p:spPr>
          <a:xfrm>
            <a:off x="3457575"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7" name="Google Shape;967;p53"/>
          <p:cNvSpPr>
            <a:spLocks noGrp="1"/>
          </p:cNvSpPr>
          <p:nvPr>
            <p:ph type="pic" idx="4"/>
          </p:nvPr>
        </p:nvSpPr>
        <p:spPr>
          <a:xfrm>
            <a:off x="6105282" y="1299621"/>
            <a:ext cx="22287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8" name="Google Shape;968;p53"/>
          <p:cNvSpPr txBox="1">
            <a:spLocks noGrp="1"/>
          </p:cNvSpPr>
          <p:nvPr>
            <p:ph type="title"/>
          </p:nvPr>
        </p:nvSpPr>
        <p:spPr>
          <a:xfrm>
            <a:off x="809868" y="277033"/>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969" name="Google Shape;969;p53"/>
          <p:cNvGrpSpPr/>
          <p:nvPr/>
        </p:nvGrpSpPr>
        <p:grpSpPr>
          <a:xfrm>
            <a:off x="9190200" y="0"/>
            <a:ext cx="2579242" cy="2568339"/>
            <a:chOff x="22170399" y="777240"/>
            <a:chExt cx="6877978" cy="6848903"/>
          </a:xfrm>
        </p:grpSpPr>
        <p:grpSp>
          <p:nvGrpSpPr>
            <p:cNvPr id="970" name="Google Shape;970;p53"/>
            <p:cNvGrpSpPr/>
            <p:nvPr/>
          </p:nvGrpSpPr>
          <p:grpSpPr>
            <a:xfrm>
              <a:off x="22170399" y="777240"/>
              <a:ext cx="6877978" cy="6848903"/>
              <a:chOff x="22155159" y="0"/>
              <a:chExt cx="6877978" cy="6848903"/>
            </a:xfrm>
          </p:grpSpPr>
          <p:sp>
            <p:nvSpPr>
              <p:cNvPr id="971" name="Google Shape;971;p5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72" name="Google Shape;972;p5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973" name="Google Shape;973;p5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974" name="Google Shape;974;p5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975" name="Google Shape;975;p5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76" name="Google Shape;976;p5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77" name="Google Shape;977;p5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78" name="Google Shape;978;p5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79" name="Google Shape;979;p5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80" name="Google Shape;980;p5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81" name="Google Shape;981;p5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82" name="Google Shape;982;p5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83" name="Google Shape;983;p5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84" name="Google Shape;984;p5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85" name="Google Shape;985;p53"/>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6" name="Google Shape;986;p53"/>
          <p:cNvSpPr txBox="1">
            <a:spLocks noGrp="1"/>
          </p:cNvSpPr>
          <p:nvPr>
            <p:ph type="subTitle" idx="5"/>
          </p:nvPr>
        </p:nvSpPr>
        <p:spPr>
          <a:xfrm>
            <a:off x="737616"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87" name="Google Shape;987;p53"/>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8" name="Google Shape;988;p53"/>
          <p:cNvSpPr txBox="1">
            <a:spLocks noGrp="1"/>
          </p:cNvSpPr>
          <p:nvPr>
            <p:ph type="subTitle" idx="7"/>
          </p:nvPr>
        </p:nvSpPr>
        <p:spPr>
          <a:xfrm>
            <a:off x="338023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89" name="Google Shape;989;p53"/>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90" name="Google Shape;990;p53"/>
          <p:cNvSpPr txBox="1">
            <a:spLocks noGrp="1"/>
          </p:cNvSpPr>
          <p:nvPr>
            <p:ph type="subTitle" idx="9"/>
          </p:nvPr>
        </p:nvSpPr>
        <p:spPr>
          <a:xfrm>
            <a:off x="6031992" y="39319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9. Screenshot, two statements_1">
  <p:cSld name="Screenshot, two statements_1">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2963735" y="750432"/>
            <a:ext cx="7228200" cy="37263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2963734" y="448622"/>
            <a:ext cx="7228331" cy="301809"/>
          </a:xfrm>
          <a:prstGeom prst="rect">
            <a:avLst/>
          </a:prstGeom>
          <a:noFill/>
          <a:ln>
            <a:noFill/>
          </a:ln>
        </p:spPr>
      </p:pic>
      <p:sp>
        <p:nvSpPr>
          <p:cNvPr id="994" name="Google Shape;994;p54"/>
          <p:cNvSpPr/>
          <p:nvPr/>
        </p:nvSpPr>
        <p:spPr>
          <a:xfrm>
            <a:off x="362484" y="536226"/>
            <a:ext cx="22290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95" name="Google Shape;995;p54"/>
          <p:cNvSpPr/>
          <p:nvPr/>
        </p:nvSpPr>
        <p:spPr>
          <a:xfrm>
            <a:off x="362484" y="2593626"/>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996" name="Google Shape;996;p54"/>
          <p:cNvGrpSpPr/>
          <p:nvPr/>
        </p:nvGrpSpPr>
        <p:grpSpPr>
          <a:xfrm>
            <a:off x="9190200" y="0"/>
            <a:ext cx="2579242" cy="2568339"/>
            <a:chOff x="22170399" y="777240"/>
            <a:chExt cx="6877978" cy="6848903"/>
          </a:xfrm>
        </p:grpSpPr>
        <p:grpSp>
          <p:nvGrpSpPr>
            <p:cNvPr id="997" name="Google Shape;997;p54"/>
            <p:cNvGrpSpPr/>
            <p:nvPr/>
          </p:nvGrpSpPr>
          <p:grpSpPr>
            <a:xfrm>
              <a:off x="22170399" y="777240"/>
              <a:ext cx="6877978" cy="6848903"/>
              <a:chOff x="22155159" y="0"/>
              <a:chExt cx="6877978" cy="6848903"/>
            </a:xfrm>
          </p:grpSpPr>
          <p:sp>
            <p:nvSpPr>
              <p:cNvPr id="998" name="Google Shape;998;p5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999" name="Google Shape;999;p5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00" name="Google Shape;1000;p5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01" name="Google Shape;1001;p5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02" name="Google Shape;1002;p5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03" name="Google Shape;1003;p5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04" name="Google Shape;1004;p5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05" name="Google Shape;1005;p5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06" name="Google Shape;1006;p5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07" name="Google Shape;1007;p5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08" name="Google Shape;1008;p5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09" name="Google Shape;1009;p5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10" name="Google Shape;1010;p5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11" name="Google Shape;1011;p5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12" name="Google Shape;1012;p54"/>
          <p:cNvSpPr txBox="1">
            <a:spLocks noGrp="1"/>
          </p:cNvSpPr>
          <p:nvPr>
            <p:ph type="subTitle" idx="1"/>
          </p:nvPr>
        </p:nvSpPr>
        <p:spPr>
          <a:xfrm>
            <a:off x="504875" y="9699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3" name="Google Shape;1013;p54"/>
          <p:cNvSpPr txBox="1">
            <a:spLocks noGrp="1"/>
          </p:cNvSpPr>
          <p:nvPr>
            <p:ph type="subTitle" idx="3"/>
          </p:nvPr>
        </p:nvSpPr>
        <p:spPr>
          <a:xfrm>
            <a:off x="504881" y="15401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14" name="Google Shape;1014;p54"/>
          <p:cNvSpPr txBox="1">
            <a:spLocks noGrp="1"/>
          </p:cNvSpPr>
          <p:nvPr>
            <p:ph type="subTitle" idx="4"/>
          </p:nvPr>
        </p:nvSpPr>
        <p:spPr>
          <a:xfrm>
            <a:off x="519375" y="30273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15" name="Google Shape;1015;p54"/>
          <p:cNvSpPr txBox="1">
            <a:spLocks noGrp="1"/>
          </p:cNvSpPr>
          <p:nvPr>
            <p:ph type="subTitle" idx="5"/>
          </p:nvPr>
        </p:nvSpPr>
        <p:spPr>
          <a:xfrm>
            <a:off x="519381" y="35976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0. Screenshot, two statements_2">
  <p:cSld name="Screenshot, two statements_2">
    <p:spTree>
      <p:nvGrpSpPr>
        <p:cNvPr id="1" name="Shape 1016"/>
        <p:cNvGrpSpPr/>
        <p:nvPr/>
      </p:nvGrpSpPr>
      <p:grpSpPr>
        <a:xfrm>
          <a:off x="0" y="0"/>
          <a:ext cx="0" cy="0"/>
          <a:chOff x="0" y="0"/>
          <a:chExt cx="0" cy="0"/>
        </a:xfrm>
      </p:grpSpPr>
      <p:sp>
        <p:nvSpPr>
          <p:cNvPr id="1017" name="Google Shape;1017;p55"/>
          <p:cNvSpPr/>
          <p:nvPr/>
        </p:nvSpPr>
        <p:spPr>
          <a:xfrm>
            <a:off x="6612435" y="586652"/>
            <a:ext cx="2228700" cy="18858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8" name="Google Shape;1018;p55"/>
          <p:cNvSpPr/>
          <p:nvPr/>
        </p:nvSpPr>
        <p:spPr>
          <a:xfrm>
            <a:off x="6612435" y="2644052"/>
            <a:ext cx="2228700" cy="18858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19" name="Google Shape;1019;p55"/>
          <p:cNvSpPr/>
          <p:nvPr/>
        </p:nvSpPr>
        <p:spPr>
          <a:xfrm>
            <a:off x="-8428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8428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842884" y="601524"/>
            <a:ext cx="7228331" cy="301809"/>
          </a:xfrm>
          <a:prstGeom prst="rect">
            <a:avLst/>
          </a:prstGeom>
          <a:noFill/>
          <a:ln>
            <a:noFill/>
          </a:ln>
        </p:spPr>
      </p:pic>
      <p:grpSp>
        <p:nvGrpSpPr>
          <p:cNvPr id="1022" name="Google Shape;1022;p55"/>
          <p:cNvGrpSpPr/>
          <p:nvPr/>
        </p:nvGrpSpPr>
        <p:grpSpPr>
          <a:xfrm>
            <a:off x="9190200" y="0"/>
            <a:ext cx="2579242" cy="2568339"/>
            <a:chOff x="22170399" y="777240"/>
            <a:chExt cx="6877978" cy="6848903"/>
          </a:xfrm>
        </p:grpSpPr>
        <p:grpSp>
          <p:nvGrpSpPr>
            <p:cNvPr id="1023" name="Google Shape;1023;p55"/>
            <p:cNvGrpSpPr/>
            <p:nvPr/>
          </p:nvGrpSpPr>
          <p:grpSpPr>
            <a:xfrm>
              <a:off x="22170399" y="777240"/>
              <a:ext cx="6877978" cy="6848903"/>
              <a:chOff x="22155159" y="0"/>
              <a:chExt cx="6877978" cy="6848903"/>
            </a:xfrm>
          </p:grpSpPr>
          <p:sp>
            <p:nvSpPr>
              <p:cNvPr id="1024" name="Google Shape;1024;p5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25" name="Google Shape;1025;p5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26" name="Google Shape;1026;p5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27" name="Google Shape;1027;p5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28" name="Google Shape;1028;p5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29" name="Google Shape;1029;p5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30" name="Google Shape;1030;p5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31" name="Google Shape;1031;p5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32" name="Google Shape;1032;p5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33" name="Google Shape;1033;p5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34" name="Google Shape;1034;p5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35" name="Google Shape;1035;p5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36" name="Google Shape;1036;p5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37" name="Google Shape;1037;p5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38" name="Google Shape;1038;p55"/>
          <p:cNvSpPr txBox="1">
            <a:spLocks noGrp="1"/>
          </p:cNvSpPr>
          <p:nvPr>
            <p:ph type="subTitle" idx="1"/>
          </p:nvPr>
        </p:nvSpPr>
        <p:spPr>
          <a:xfrm>
            <a:off x="6762000" y="1033788"/>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39" name="Google Shape;1039;p55"/>
          <p:cNvSpPr txBox="1">
            <a:spLocks noGrp="1"/>
          </p:cNvSpPr>
          <p:nvPr>
            <p:ph type="subTitle" idx="3"/>
          </p:nvPr>
        </p:nvSpPr>
        <p:spPr>
          <a:xfrm>
            <a:off x="6762006" y="1604042"/>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040" name="Google Shape;1040;p55"/>
          <p:cNvSpPr txBox="1">
            <a:spLocks noGrp="1"/>
          </p:cNvSpPr>
          <p:nvPr>
            <p:ph type="subTitle" idx="4"/>
          </p:nvPr>
        </p:nvSpPr>
        <p:spPr>
          <a:xfrm>
            <a:off x="6776500" y="3091263"/>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1" name="Google Shape;1041;p55"/>
          <p:cNvSpPr txBox="1">
            <a:spLocks noGrp="1"/>
          </p:cNvSpPr>
          <p:nvPr>
            <p:ph type="subTitle" idx="5"/>
          </p:nvPr>
        </p:nvSpPr>
        <p:spPr>
          <a:xfrm>
            <a:off x="6776506" y="3661517"/>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Screenshot_one statement_with icon">
  <p:cSld name="Screenshot_one statement_1">
    <p:spTree>
      <p:nvGrpSpPr>
        <p:cNvPr id="1" name="Shape 1042"/>
        <p:cNvGrpSpPr/>
        <p:nvPr/>
      </p:nvGrpSpPr>
      <p:grpSpPr>
        <a:xfrm>
          <a:off x="0" y="0"/>
          <a:ext cx="0" cy="0"/>
          <a:chOff x="0" y="0"/>
          <a:chExt cx="0" cy="0"/>
        </a:xfrm>
      </p:grpSpPr>
      <p:sp>
        <p:nvSpPr>
          <p:cNvPr id="1043" name="Google Shape;1043;p56"/>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044" name="Google Shape;1044;p56"/>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45" name="Google Shape;1045;p56"/>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46" name="Google Shape;1046;p56"/>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47" name="Google Shape;1047;p56"/>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1048" name="Google Shape;1048;p56"/>
          <p:cNvGrpSpPr/>
          <p:nvPr/>
        </p:nvGrpSpPr>
        <p:grpSpPr>
          <a:xfrm>
            <a:off x="9190200" y="0"/>
            <a:ext cx="2579242" cy="2568339"/>
            <a:chOff x="22170399" y="777240"/>
            <a:chExt cx="6877978" cy="6848903"/>
          </a:xfrm>
        </p:grpSpPr>
        <p:grpSp>
          <p:nvGrpSpPr>
            <p:cNvPr id="1049" name="Google Shape;1049;p56"/>
            <p:cNvGrpSpPr/>
            <p:nvPr/>
          </p:nvGrpSpPr>
          <p:grpSpPr>
            <a:xfrm>
              <a:off x="22170399" y="777240"/>
              <a:ext cx="6877978" cy="6848903"/>
              <a:chOff x="22155159" y="0"/>
              <a:chExt cx="6877978" cy="6848903"/>
            </a:xfrm>
          </p:grpSpPr>
          <p:sp>
            <p:nvSpPr>
              <p:cNvPr id="1050" name="Google Shape;1050;p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51" name="Google Shape;1051;p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52" name="Google Shape;1052;p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53" name="Google Shape;1053;p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54" name="Google Shape;1054;p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55" name="Google Shape;1055;p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56" name="Google Shape;1056;p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57" name="Google Shape;1057;p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58" name="Google Shape;1058;p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59" name="Google Shape;1059;p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60" name="Google Shape;1060;p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61" name="Google Shape;1061;p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62" name="Google Shape;1062;p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63" name="Google Shape;1063;p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64" name="Google Shape;1064;p56"/>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65" name="Google Shape;1065;p56"/>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2. Screenshot_one statement_with icon">
  <p:cSld name="Screenshot_one statement_2">
    <p:spTree>
      <p:nvGrpSpPr>
        <p:cNvPr id="1" name="Shape 1066"/>
        <p:cNvGrpSpPr/>
        <p:nvPr/>
      </p:nvGrpSpPr>
      <p:grpSpPr>
        <a:xfrm>
          <a:off x="0" y="0"/>
          <a:ext cx="0" cy="0"/>
          <a:chOff x="0" y="0"/>
          <a:chExt cx="0" cy="0"/>
        </a:xfrm>
      </p:grpSpPr>
      <p:pic>
        <p:nvPicPr>
          <p:cNvPr id="1067" name="Google Shape;1067;p57"/>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068" name="Google Shape;1068;p57"/>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69" name="Google Shape;1069;p57"/>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70" name="Google Shape;1070;p57"/>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1071" name="Google Shape;1071;p57"/>
          <p:cNvGrpSpPr/>
          <p:nvPr/>
        </p:nvGrpSpPr>
        <p:grpSpPr>
          <a:xfrm>
            <a:off x="9190200" y="0"/>
            <a:ext cx="2579242" cy="2568339"/>
            <a:chOff x="22170399" y="777240"/>
            <a:chExt cx="6877978" cy="6848903"/>
          </a:xfrm>
        </p:grpSpPr>
        <p:grpSp>
          <p:nvGrpSpPr>
            <p:cNvPr id="1072" name="Google Shape;1072;p57"/>
            <p:cNvGrpSpPr/>
            <p:nvPr/>
          </p:nvGrpSpPr>
          <p:grpSpPr>
            <a:xfrm>
              <a:off x="22170399" y="777240"/>
              <a:ext cx="6877978" cy="6848903"/>
              <a:chOff x="22155159" y="0"/>
              <a:chExt cx="6877978" cy="6848903"/>
            </a:xfrm>
          </p:grpSpPr>
          <p:sp>
            <p:nvSpPr>
              <p:cNvPr id="1073" name="Google Shape;1073;p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74" name="Google Shape;1074;p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75" name="Google Shape;1075;p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076" name="Google Shape;1076;p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077" name="Google Shape;1077;p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078" name="Google Shape;1078;p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079" name="Google Shape;1079;p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080" name="Google Shape;1080;p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081" name="Google Shape;1081;p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082" name="Google Shape;1082;p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083" name="Google Shape;1083;p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084" name="Google Shape;1084;p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085" name="Google Shape;1085;p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086" name="Google Shape;1086;p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087" name="Google Shape;1087;p57"/>
          <p:cNvSpPr/>
          <p:nvPr/>
        </p:nvSpPr>
        <p:spPr>
          <a:xfrm>
            <a:off x="5999369" y="163532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88" name="Google Shape;1088;p57"/>
          <p:cNvSpPr txBox="1">
            <a:spLocks noGrp="1"/>
          </p:cNvSpPr>
          <p:nvPr>
            <p:ph type="subTitle" idx="1"/>
          </p:nvPr>
        </p:nvSpPr>
        <p:spPr>
          <a:xfrm>
            <a:off x="59150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89" name="Google Shape;1089;p57"/>
          <p:cNvSpPr txBox="1">
            <a:spLocks noGrp="1"/>
          </p:cNvSpPr>
          <p:nvPr>
            <p:ph type="subTitle" idx="3"/>
          </p:nvPr>
        </p:nvSpPr>
        <p:spPr>
          <a:xfrm>
            <a:off x="59150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3. Screenshot_one statement_1 1">
  <p:cSld name="Screenshot_one statement_1_1">
    <p:spTree>
      <p:nvGrpSpPr>
        <p:cNvPr id="1" name="Shape 1090"/>
        <p:cNvGrpSpPr/>
        <p:nvPr/>
      </p:nvGrpSpPr>
      <p:grpSpPr>
        <a:xfrm>
          <a:off x="0" y="0"/>
          <a:ext cx="0" cy="0"/>
          <a:chOff x="0" y="0"/>
          <a:chExt cx="0" cy="0"/>
        </a:xfrm>
      </p:grpSpPr>
      <p:pic>
        <p:nvPicPr>
          <p:cNvPr id="1091" name="Google Shape;1091;p58"/>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1092" name="Google Shape;1092;p58"/>
          <p:cNvSpPr/>
          <p:nvPr/>
        </p:nvSpPr>
        <p:spPr>
          <a:xfrm>
            <a:off x="4221034" y="427840"/>
            <a:ext cx="7228200" cy="40281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093" name="Google Shape;1093;p58"/>
          <p:cNvSpPr>
            <a:spLocks noGrp="1"/>
          </p:cNvSpPr>
          <p:nvPr>
            <p:ph type="pic" idx="2"/>
          </p:nvPr>
        </p:nvSpPr>
        <p:spPr>
          <a:xfrm>
            <a:off x="4221034" y="729650"/>
            <a:ext cx="7228200" cy="37263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094" name="Google Shape;1094;p58"/>
          <p:cNvPicPr preferRelativeResize="0"/>
          <p:nvPr/>
        </p:nvPicPr>
        <p:blipFill rotWithShape="1">
          <a:blip r:embed="rId3">
            <a:alphaModFix/>
          </a:blip>
          <a:srcRect/>
          <a:stretch/>
        </p:blipFill>
        <p:spPr>
          <a:xfrm>
            <a:off x="4221034" y="427841"/>
            <a:ext cx="7228331" cy="301809"/>
          </a:xfrm>
          <a:prstGeom prst="rect">
            <a:avLst/>
          </a:prstGeom>
          <a:noFill/>
          <a:ln>
            <a:noFill/>
          </a:ln>
        </p:spPr>
      </p:pic>
      <p:grpSp>
        <p:nvGrpSpPr>
          <p:cNvPr id="1095" name="Google Shape;1095;p58"/>
          <p:cNvGrpSpPr/>
          <p:nvPr/>
        </p:nvGrpSpPr>
        <p:grpSpPr>
          <a:xfrm>
            <a:off x="9190200" y="0"/>
            <a:ext cx="2579242" cy="2568339"/>
            <a:chOff x="22170399" y="777240"/>
            <a:chExt cx="6877978" cy="6848903"/>
          </a:xfrm>
        </p:grpSpPr>
        <p:grpSp>
          <p:nvGrpSpPr>
            <p:cNvPr id="1096" name="Google Shape;1096;p58"/>
            <p:cNvGrpSpPr/>
            <p:nvPr/>
          </p:nvGrpSpPr>
          <p:grpSpPr>
            <a:xfrm>
              <a:off x="22170399" y="777240"/>
              <a:ext cx="6877978" cy="6848903"/>
              <a:chOff x="22155159" y="0"/>
              <a:chExt cx="6877978" cy="6848903"/>
            </a:xfrm>
          </p:grpSpPr>
          <p:sp>
            <p:nvSpPr>
              <p:cNvPr id="1097" name="Google Shape;1097;p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098" name="Google Shape;1098;p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099" name="Google Shape;1099;p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00" name="Google Shape;1100;p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01" name="Google Shape;1101;p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02" name="Google Shape;1102;p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03" name="Google Shape;1103;p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04" name="Google Shape;1104;p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05" name="Google Shape;1105;p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06" name="Google Shape;1106;p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07" name="Google Shape;1107;p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08" name="Google Shape;1108;p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09" name="Google Shape;1109;p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10" name="Google Shape;1110;p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111" name="Google Shape;1111;p58"/>
          <p:cNvSpPr txBox="1">
            <a:spLocks noGrp="1"/>
          </p:cNvSpPr>
          <p:nvPr>
            <p:ph type="subTitle" idx="1"/>
          </p:nvPr>
        </p:nvSpPr>
        <p:spPr>
          <a:xfrm>
            <a:off x="733475" y="208357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12" name="Google Shape;1112;p58"/>
          <p:cNvSpPr txBox="1">
            <a:spLocks noGrp="1"/>
          </p:cNvSpPr>
          <p:nvPr>
            <p:ph type="subTitle" idx="3"/>
          </p:nvPr>
        </p:nvSpPr>
        <p:spPr>
          <a:xfrm>
            <a:off x="733473" y="265382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4. Screenshot_one statement_2 1">
  <p:cSld name="Screenshot_one statement_2_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1115" name="Google Shape;1115;p59"/>
          <p:cNvSpPr/>
          <p:nvPr/>
        </p:nvSpPr>
        <p:spPr>
          <a:xfrm>
            <a:off x="-1947784" y="814842"/>
            <a:ext cx="7228200" cy="3726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1947784" y="914049"/>
            <a:ext cx="7228200" cy="36378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117" name="Google Shape;1117;p59"/>
          <p:cNvPicPr preferRelativeResize="0"/>
          <p:nvPr/>
        </p:nvPicPr>
        <p:blipFill rotWithShape="1">
          <a:blip r:embed="rId3">
            <a:alphaModFix/>
          </a:blip>
          <a:srcRect/>
          <a:stretch/>
        </p:blipFill>
        <p:spPr>
          <a:xfrm>
            <a:off x="-1947784" y="601524"/>
            <a:ext cx="7228331" cy="301809"/>
          </a:xfrm>
          <a:prstGeom prst="rect">
            <a:avLst/>
          </a:prstGeom>
          <a:noFill/>
          <a:ln>
            <a:noFill/>
          </a:ln>
        </p:spPr>
      </p:pic>
      <p:grpSp>
        <p:nvGrpSpPr>
          <p:cNvPr id="1118" name="Google Shape;1118;p59"/>
          <p:cNvGrpSpPr/>
          <p:nvPr/>
        </p:nvGrpSpPr>
        <p:grpSpPr>
          <a:xfrm>
            <a:off x="9190200" y="0"/>
            <a:ext cx="2579242" cy="2568339"/>
            <a:chOff x="22170399" y="777240"/>
            <a:chExt cx="6877978" cy="6848903"/>
          </a:xfrm>
        </p:grpSpPr>
        <p:grpSp>
          <p:nvGrpSpPr>
            <p:cNvPr id="1119" name="Google Shape;1119;p59"/>
            <p:cNvGrpSpPr/>
            <p:nvPr/>
          </p:nvGrpSpPr>
          <p:grpSpPr>
            <a:xfrm>
              <a:off x="22170399" y="777240"/>
              <a:ext cx="6877978" cy="6848903"/>
              <a:chOff x="22155159" y="0"/>
              <a:chExt cx="6877978" cy="6848903"/>
            </a:xfrm>
          </p:grpSpPr>
          <p:sp>
            <p:nvSpPr>
              <p:cNvPr id="1120" name="Google Shape;1120;p5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21" name="Google Shape;1121;p5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22" name="Google Shape;1122;p5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23" name="Google Shape;1123;p5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24" name="Google Shape;1124;p5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25" name="Google Shape;1125;p5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26" name="Google Shape;1126;p5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27" name="Google Shape;1127;p5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28" name="Google Shape;1128;p5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29" name="Google Shape;1129;p5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30" name="Google Shape;1130;p5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31" name="Google Shape;1131;p5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32" name="Google Shape;1132;p5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33" name="Google Shape;1133;p5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134" name="Google Shape;1134;p59"/>
          <p:cNvSpPr txBox="1">
            <a:spLocks noGrp="1"/>
          </p:cNvSpPr>
          <p:nvPr>
            <p:ph type="subTitle" idx="1"/>
          </p:nvPr>
        </p:nvSpPr>
        <p:spPr>
          <a:xfrm>
            <a:off x="5923263" y="2062525"/>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35" name="Google Shape;1135;p59"/>
          <p:cNvSpPr txBox="1">
            <a:spLocks noGrp="1"/>
          </p:cNvSpPr>
          <p:nvPr>
            <p:ph type="subTitle" idx="3"/>
          </p:nvPr>
        </p:nvSpPr>
        <p:spPr>
          <a:xfrm>
            <a:off x="5923260" y="2632775"/>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5. Large screenshot_1">
  <p:cSld name="Large screenshot_1">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930729" y="-1709856"/>
            <a:ext cx="5143500" cy="5143500"/>
          </a:xfrm>
          <a:prstGeom prst="rect">
            <a:avLst/>
          </a:prstGeom>
          <a:noFill/>
          <a:ln>
            <a:noFill/>
          </a:ln>
        </p:spPr>
      </p:pic>
      <p:sp>
        <p:nvSpPr>
          <p:cNvPr id="1138" name="Google Shape;1138;p60"/>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370058" y="914049"/>
            <a:ext cx="8403900" cy="4229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1141" name="Google Shape;1141;p60"/>
          <p:cNvGrpSpPr/>
          <p:nvPr/>
        </p:nvGrpSpPr>
        <p:grpSpPr>
          <a:xfrm>
            <a:off x="9190200" y="0"/>
            <a:ext cx="2579242" cy="2568339"/>
            <a:chOff x="22170399" y="777240"/>
            <a:chExt cx="6877978" cy="6848903"/>
          </a:xfrm>
        </p:grpSpPr>
        <p:grpSp>
          <p:nvGrpSpPr>
            <p:cNvPr id="1142" name="Google Shape;1142;p60"/>
            <p:cNvGrpSpPr/>
            <p:nvPr/>
          </p:nvGrpSpPr>
          <p:grpSpPr>
            <a:xfrm>
              <a:off x="22170399" y="777240"/>
              <a:ext cx="6877978" cy="6848903"/>
              <a:chOff x="22155159" y="0"/>
              <a:chExt cx="6877978" cy="6848903"/>
            </a:xfrm>
          </p:grpSpPr>
          <p:sp>
            <p:nvSpPr>
              <p:cNvPr id="1143" name="Google Shape;1143;p6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44" name="Google Shape;1144;p6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45" name="Google Shape;1145;p6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46" name="Google Shape;1146;p6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47" name="Google Shape;1147;p6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48" name="Google Shape;1148;p6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49" name="Google Shape;1149;p6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50" name="Google Shape;1150;p6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51" name="Google Shape;1151;p6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52" name="Google Shape;1152;p6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53" name="Google Shape;1153;p6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54" name="Google Shape;1154;p6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55" name="Google Shape;1155;p6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56" name="Google Shape;1156;p6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6. Large Screenshot_2">
  <p:cSld name="Large Screenshot_2">
    <p:spTree>
      <p:nvGrpSpPr>
        <p:cNvPr id="1" name="Shape 1157"/>
        <p:cNvGrpSpPr/>
        <p:nvPr/>
      </p:nvGrpSpPr>
      <p:grpSpPr>
        <a:xfrm>
          <a:off x="0" y="0"/>
          <a:ext cx="0" cy="0"/>
          <a:chOff x="0" y="0"/>
          <a:chExt cx="0" cy="0"/>
        </a:xfrm>
      </p:grpSpPr>
      <p:pic>
        <p:nvPicPr>
          <p:cNvPr id="1158" name="Google Shape;1158;p61"/>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1159" name="Google Shape;1159;p61"/>
          <p:cNvSpPr/>
          <p:nvPr/>
        </p:nvSpPr>
        <p:spPr>
          <a:xfrm>
            <a:off x="370058" y="814842"/>
            <a:ext cx="8403900" cy="43323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60" name="Google Shape;1160;p61"/>
          <p:cNvSpPr>
            <a:spLocks noGrp="1"/>
          </p:cNvSpPr>
          <p:nvPr>
            <p:ph type="pic" idx="2"/>
          </p:nvPr>
        </p:nvSpPr>
        <p:spPr>
          <a:xfrm>
            <a:off x="370058" y="914049"/>
            <a:ext cx="8403900" cy="4229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61" name="Google Shape;1161;p61"/>
          <p:cNvPicPr preferRelativeResize="0"/>
          <p:nvPr/>
        </p:nvPicPr>
        <p:blipFill rotWithShape="1">
          <a:blip r:embed="rId3">
            <a:alphaModFix/>
          </a:blip>
          <a:srcRect/>
          <a:stretch/>
        </p:blipFill>
        <p:spPr>
          <a:xfrm>
            <a:off x="370059" y="601524"/>
            <a:ext cx="8403888" cy="350893"/>
          </a:xfrm>
          <a:prstGeom prst="rect">
            <a:avLst/>
          </a:prstGeom>
          <a:noFill/>
          <a:ln>
            <a:noFill/>
          </a:ln>
        </p:spPr>
      </p:pic>
      <p:grpSp>
        <p:nvGrpSpPr>
          <p:cNvPr id="1162" name="Google Shape;1162;p61"/>
          <p:cNvGrpSpPr/>
          <p:nvPr/>
        </p:nvGrpSpPr>
        <p:grpSpPr>
          <a:xfrm>
            <a:off x="9190200" y="0"/>
            <a:ext cx="2579242" cy="2568339"/>
            <a:chOff x="22170399" y="777240"/>
            <a:chExt cx="6877978" cy="6848903"/>
          </a:xfrm>
        </p:grpSpPr>
        <p:grpSp>
          <p:nvGrpSpPr>
            <p:cNvPr id="1163" name="Google Shape;1163;p61"/>
            <p:cNvGrpSpPr/>
            <p:nvPr/>
          </p:nvGrpSpPr>
          <p:grpSpPr>
            <a:xfrm>
              <a:off x="22170399" y="777240"/>
              <a:ext cx="6877978" cy="6848903"/>
              <a:chOff x="22155159" y="0"/>
              <a:chExt cx="6877978" cy="6848903"/>
            </a:xfrm>
          </p:grpSpPr>
          <p:sp>
            <p:nvSpPr>
              <p:cNvPr id="1164" name="Google Shape;1164;p6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65" name="Google Shape;1165;p6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66" name="Google Shape;1166;p6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67" name="Google Shape;1167;p6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68" name="Google Shape;1168;p6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69" name="Google Shape;1169;p6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70" name="Google Shape;1170;p6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71" name="Google Shape;1171;p6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72" name="Google Shape;1172;p6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173" name="Google Shape;1173;p6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174" name="Google Shape;1174;p6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175" name="Google Shape;1175;p6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176" name="Google Shape;1176;p6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177" name="Google Shape;1177;p6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rgbClr val="0A0C10"/>
        </a:solidFill>
        <a:effectLst/>
      </p:bgPr>
    </p:bg>
    <p:spTree>
      <p:nvGrpSpPr>
        <p:cNvPr id="1" name="Shape 73"/>
        <p:cNvGrpSpPr/>
        <p:nvPr/>
      </p:nvGrpSpPr>
      <p:grpSpPr>
        <a:xfrm>
          <a:off x="0" y="0"/>
          <a:ext cx="0" cy="0"/>
          <a:chOff x="0" y="0"/>
          <a:chExt cx="0" cy="0"/>
        </a:xfrm>
      </p:grpSpPr>
      <p:pic>
        <p:nvPicPr>
          <p:cNvPr id="74" name="Google Shape;74;p7" descr="Image"/>
          <p:cNvPicPr preferRelativeResize="0"/>
          <p:nvPr/>
        </p:nvPicPr>
        <p:blipFill rotWithShape="1">
          <a:blip r:embed="rId2">
            <a:alphaModFix/>
          </a:blip>
          <a:srcRect/>
          <a:stretch/>
        </p:blipFill>
        <p:spPr>
          <a:xfrm>
            <a:off x="3473310" y="1500188"/>
            <a:ext cx="2197380" cy="21431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7. Code snippet_1">
  <p:cSld name="Code snippet_1">
    <p:spTree>
      <p:nvGrpSpPr>
        <p:cNvPr id="1" name="Shape 1178"/>
        <p:cNvGrpSpPr/>
        <p:nvPr/>
      </p:nvGrpSpPr>
      <p:grpSpPr>
        <a:xfrm>
          <a:off x="0" y="0"/>
          <a:ext cx="0" cy="0"/>
          <a:chOff x="0" y="0"/>
          <a:chExt cx="0" cy="0"/>
        </a:xfrm>
      </p:grpSpPr>
      <p:pic>
        <p:nvPicPr>
          <p:cNvPr id="1179" name="Google Shape;1179;p62"/>
          <p:cNvPicPr preferRelativeResize="0"/>
          <p:nvPr/>
        </p:nvPicPr>
        <p:blipFill rotWithShape="1">
          <a:blip r:embed="rId2">
            <a:alphaModFix/>
          </a:blip>
          <a:srcRect/>
          <a:stretch/>
        </p:blipFill>
        <p:spPr>
          <a:xfrm>
            <a:off x="5777323" y="-1222268"/>
            <a:ext cx="5143500" cy="5143500"/>
          </a:xfrm>
          <a:prstGeom prst="rect">
            <a:avLst/>
          </a:prstGeom>
          <a:noFill/>
          <a:ln>
            <a:noFill/>
          </a:ln>
        </p:spPr>
      </p:pic>
      <p:grpSp>
        <p:nvGrpSpPr>
          <p:cNvPr id="1180" name="Google Shape;1180;p62"/>
          <p:cNvGrpSpPr/>
          <p:nvPr/>
        </p:nvGrpSpPr>
        <p:grpSpPr>
          <a:xfrm>
            <a:off x="3992167" y="663359"/>
            <a:ext cx="4926548" cy="3604783"/>
            <a:chOff x="4796385" y="2821973"/>
            <a:chExt cx="5385971" cy="3940946"/>
          </a:xfrm>
        </p:grpSpPr>
        <p:sp>
          <p:nvSpPr>
            <p:cNvPr id="1181" name="Google Shape;1181;p6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2" name="Google Shape;1182;p6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3" name="Google Shape;1183;p6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4" name="Google Shape;1184;p6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5" name="Google Shape;1185;p6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186" name="Google Shape;1186;p6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1187" name="Google Shape;1187;p62"/>
          <p:cNvSpPr/>
          <p:nvPr/>
        </p:nvSpPr>
        <p:spPr>
          <a:xfrm>
            <a:off x="4076699"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188" name="Google Shape;1188;p62"/>
          <p:cNvSpPr/>
          <p:nvPr/>
        </p:nvSpPr>
        <p:spPr>
          <a:xfrm>
            <a:off x="4765204"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189" name="Google Shape;1189;p62"/>
          <p:cNvGrpSpPr/>
          <p:nvPr/>
        </p:nvGrpSpPr>
        <p:grpSpPr>
          <a:xfrm>
            <a:off x="9190200" y="0"/>
            <a:ext cx="2579242" cy="2568339"/>
            <a:chOff x="22170399" y="777240"/>
            <a:chExt cx="6877978" cy="6848903"/>
          </a:xfrm>
        </p:grpSpPr>
        <p:grpSp>
          <p:nvGrpSpPr>
            <p:cNvPr id="1190" name="Google Shape;1190;p62"/>
            <p:cNvGrpSpPr/>
            <p:nvPr/>
          </p:nvGrpSpPr>
          <p:grpSpPr>
            <a:xfrm>
              <a:off x="22170399" y="777240"/>
              <a:ext cx="6877978" cy="6848903"/>
              <a:chOff x="22155159" y="0"/>
              <a:chExt cx="6877978" cy="6848903"/>
            </a:xfrm>
          </p:grpSpPr>
          <p:sp>
            <p:nvSpPr>
              <p:cNvPr id="1191" name="Google Shape;1191;p6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192" name="Google Shape;1192;p6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193" name="Google Shape;1193;p6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194" name="Google Shape;1194;p6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195" name="Google Shape;1195;p6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196" name="Google Shape;1196;p6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197" name="Google Shape;1197;p6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198" name="Google Shape;1198;p6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199" name="Google Shape;1199;p6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00" name="Google Shape;1200;p6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01" name="Google Shape;1201;p6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02" name="Google Shape;1202;p6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03" name="Google Shape;1203;p6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04" name="Google Shape;1204;p6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05" name="Google Shape;1205;p62"/>
          <p:cNvSpPr txBox="1">
            <a:spLocks noGrp="1"/>
          </p:cNvSpPr>
          <p:nvPr>
            <p:ph type="subTitle" idx="1"/>
          </p:nvPr>
        </p:nvSpPr>
        <p:spPr>
          <a:xfrm>
            <a:off x="4480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06" name="Google Shape;1206;p62"/>
          <p:cNvSpPr txBox="1">
            <a:spLocks noGrp="1"/>
          </p:cNvSpPr>
          <p:nvPr>
            <p:ph type="subTitle" idx="2"/>
          </p:nvPr>
        </p:nvSpPr>
        <p:spPr>
          <a:xfrm>
            <a:off x="4480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7" name="Google Shape;1207;p62"/>
          <p:cNvSpPr txBox="1">
            <a:spLocks noGrp="1"/>
          </p:cNvSpPr>
          <p:nvPr>
            <p:ph type="subTitle" idx="3"/>
          </p:nvPr>
        </p:nvSpPr>
        <p:spPr>
          <a:xfrm>
            <a:off x="420624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208" name="Google Shape;1208;p62"/>
          <p:cNvSpPr txBox="1">
            <a:spLocks noGrp="1"/>
          </p:cNvSpPr>
          <p:nvPr>
            <p:ph type="subTitle" idx="4"/>
          </p:nvPr>
        </p:nvSpPr>
        <p:spPr>
          <a:xfrm>
            <a:off x="476402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09" name="Google Shape;1209;p62"/>
          <p:cNvSpPr txBox="1">
            <a:spLocks noGrp="1"/>
          </p:cNvSpPr>
          <p:nvPr>
            <p:ph type="subTitle" idx="5"/>
          </p:nvPr>
        </p:nvSpPr>
        <p:spPr>
          <a:xfrm>
            <a:off x="476402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8. Code snippet_2">
  <p:cSld name="Code snippet_2">
    <p:spTree>
      <p:nvGrpSpPr>
        <p:cNvPr id="1" name="Shape 1210"/>
        <p:cNvGrpSpPr/>
        <p:nvPr/>
      </p:nvGrpSpPr>
      <p:grpSpPr>
        <a:xfrm>
          <a:off x="0" y="0"/>
          <a:ext cx="0" cy="0"/>
          <a:chOff x="0" y="0"/>
          <a:chExt cx="0" cy="0"/>
        </a:xfrm>
      </p:grpSpPr>
      <p:pic>
        <p:nvPicPr>
          <p:cNvPr id="1211" name="Google Shape;1211;p63"/>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1212" name="Google Shape;1212;p63"/>
          <p:cNvGrpSpPr/>
          <p:nvPr/>
        </p:nvGrpSpPr>
        <p:grpSpPr>
          <a:xfrm>
            <a:off x="239808" y="663359"/>
            <a:ext cx="4926548" cy="3604783"/>
            <a:chOff x="4796385" y="2821973"/>
            <a:chExt cx="5385971" cy="3940946"/>
          </a:xfrm>
        </p:grpSpPr>
        <p:sp>
          <p:nvSpPr>
            <p:cNvPr id="1213" name="Google Shape;1213;p6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4" name="Google Shape;1214;p6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5" name="Google Shape;1215;p6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6" name="Google Shape;1216;p6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7" name="Google Shape;1217;p6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1218" name="Google Shape;1218;p6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1219" name="Google Shape;1219;p63"/>
          <p:cNvSpPr/>
          <p:nvPr/>
        </p:nvSpPr>
        <p:spPr>
          <a:xfrm>
            <a:off x="324340" y="781050"/>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20" name="Google Shape;1220;p63"/>
          <p:cNvSpPr/>
          <p:nvPr/>
        </p:nvSpPr>
        <p:spPr>
          <a:xfrm>
            <a:off x="1012845" y="1125506"/>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21" name="Google Shape;1221;p63"/>
          <p:cNvGrpSpPr/>
          <p:nvPr/>
        </p:nvGrpSpPr>
        <p:grpSpPr>
          <a:xfrm>
            <a:off x="9190200" y="0"/>
            <a:ext cx="2579242" cy="2568339"/>
            <a:chOff x="22170399" y="777240"/>
            <a:chExt cx="6877978" cy="6848903"/>
          </a:xfrm>
        </p:grpSpPr>
        <p:grpSp>
          <p:nvGrpSpPr>
            <p:cNvPr id="1222" name="Google Shape;1222;p63"/>
            <p:cNvGrpSpPr/>
            <p:nvPr/>
          </p:nvGrpSpPr>
          <p:grpSpPr>
            <a:xfrm>
              <a:off x="22170399" y="777240"/>
              <a:ext cx="6877978" cy="6848903"/>
              <a:chOff x="22155159" y="0"/>
              <a:chExt cx="6877978" cy="6848903"/>
            </a:xfrm>
          </p:grpSpPr>
          <p:sp>
            <p:nvSpPr>
              <p:cNvPr id="1223" name="Google Shape;1223;p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24" name="Google Shape;1224;p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25" name="Google Shape;1225;p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26" name="Google Shape;1226;p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27" name="Google Shape;1227;p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28" name="Google Shape;1228;p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29" name="Google Shape;1229;p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30" name="Google Shape;1230;p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31" name="Google Shape;1231;p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32" name="Google Shape;1232;p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33" name="Google Shape;1233;p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34" name="Google Shape;1234;p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35" name="Google Shape;1235;p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36" name="Google Shape;1236;p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37" name="Google Shape;1237;p63"/>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1238" name="Google Shape;1238;p63"/>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39" name="Google Shape;1239;p63"/>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40" name="Google Shape;1240;p63"/>
          <p:cNvSpPr txBox="1">
            <a:spLocks noGrp="1"/>
          </p:cNvSpPr>
          <p:nvPr>
            <p:ph type="subTitle" idx="4"/>
          </p:nvPr>
        </p:nvSpPr>
        <p:spPr>
          <a:xfrm>
            <a:off x="5629656" y="2267712"/>
            <a:ext cx="3072300" cy="2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41" name="Google Shape;1241;p63"/>
          <p:cNvSpPr txBox="1">
            <a:spLocks noGrp="1"/>
          </p:cNvSpPr>
          <p:nvPr>
            <p:ph type="subTitle" idx="5"/>
          </p:nvPr>
        </p:nvSpPr>
        <p:spPr>
          <a:xfrm>
            <a:off x="5629656" y="2511552"/>
            <a:ext cx="30723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9. One quote_1">
  <p:cSld name="One quote_1">
    <p:spTree>
      <p:nvGrpSpPr>
        <p:cNvPr id="1" name="Shape 1242"/>
        <p:cNvGrpSpPr/>
        <p:nvPr/>
      </p:nvGrpSpPr>
      <p:grpSpPr>
        <a:xfrm>
          <a:off x="0" y="0"/>
          <a:ext cx="0" cy="0"/>
          <a:chOff x="0" y="0"/>
          <a:chExt cx="0" cy="0"/>
        </a:xfrm>
      </p:grpSpPr>
      <p:sp>
        <p:nvSpPr>
          <p:cNvPr id="1243" name="Google Shape;1243;p64"/>
          <p:cNvSpPr/>
          <p:nvPr/>
        </p:nvSpPr>
        <p:spPr>
          <a:xfrm>
            <a:off x="722157" y="640896"/>
            <a:ext cx="7699800" cy="3861600"/>
          </a:xfrm>
          <a:prstGeom prst="roundRect">
            <a:avLst>
              <a:gd name="adj" fmla="val 2079"/>
            </a:avLst>
          </a:prstGeom>
          <a:gradFill>
            <a:gsLst>
              <a:gs pos="0">
                <a:srgbClr val="388BFD"/>
              </a:gs>
              <a:gs pos="100000">
                <a:srgbClr val="2A9D9A"/>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4" name="Google Shape;1244;p64"/>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45" name="Google Shape;1245;p64"/>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1246" name="Google Shape;1246;p64"/>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1247" name="Google Shape;1247;p64"/>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48" name="Google Shape;1248;p64"/>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0. One quote_2">
  <p:cSld name="One quote_2">
    <p:spTree>
      <p:nvGrpSpPr>
        <p:cNvPr id="1" name="Shape 1249"/>
        <p:cNvGrpSpPr/>
        <p:nvPr/>
      </p:nvGrpSpPr>
      <p:grpSpPr>
        <a:xfrm>
          <a:off x="0" y="0"/>
          <a:ext cx="0" cy="0"/>
          <a:chOff x="0" y="0"/>
          <a:chExt cx="0" cy="0"/>
        </a:xfrm>
      </p:grpSpPr>
      <p:sp>
        <p:nvSpPr>
          <p:cNvPr id="1250" name="Google Shape;1250;p65"/>
          <p:cNvSpPr/>
          <p:nvPr/>
        </p:nvSpPr>
        <p:spPr>
          <a:xfrm>
            <a:off x="722157" y="640896"/>
            <a:ext cx="7699800" cy="3861600"/>
          </a:xfrm>
          <a:prstGeom prst="roundRect">
            <a:avLst>
              <a:gd name="adj" fmla="val 2079"/>
            </a:avLst>
          </a:prstGeom>
          <a:gradFill>
            <a:gsLst>
              <a:gs pos="0">
                <a:srgbClr val="A371F7"/>
              </a:gs>
              <a:gs pos="100000">
                <a:srgbClr val="388BFD"/>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51" name="Google Shape;1251;p65"/>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52" name="Google Shape;1252;p65"/>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1253" name="Google Shape;1253;p65"/>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algn="ctr"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1254" name="Google Shape;1254;p65"/>
          <p:cNvSpPr txBox="1">
            <a:spLocks noGrp="1"/>
          </p:cNvSpPr>
          <p:nvPr>
            <p:ph type="subTitle" idx="3"/>
          </p:nvPr>
        </p:nvSpPr>
        <p:spPr>
          <a:xfrm>
            <a:off x="1979700" y="1379650"/>
            <a:ext cx="5184600" cy="1146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5" name="Google Shape;1255;p65"/>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1. Two quotes">
  <p:cSld name="Two quotes">
    <p:spTree>
      <p:nvGrpSpPr>
        <p:cNvPr id="1" name="Shape 1256"/>
        <p:cNvGrpSpPr/>
        <p:nvPr/>
      </p:nvGrpSpPr>
      <p:grpSpPr>
        <a:xfrm>
          <a:off x="0" y="0"/>
          <a:ext cx="0" cy="0"/>
          <a:chOff x="0" y="0"/>
          <a:chExt cx="0" cy="0"/>
        </a:xfrm>
      </p:grpSpPr>
      <p:sp>
        <p:nvSpPr>
          <p:cNvPr id="1257" name="Google Shape;1257;p66"/>
          <p:cNvSpPr txBox="1"/>
          <p:nvPr/>
        </p:nvSpPr>
        <p:spPr>
          <a:xfrm>
            <a:off x="5045855" y="67074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accent3"/>
                </a:solidFill>
                <a:latin typeface="Arial"/>
                <a:ea typeface="Arial"/>
                <a:cs typeface="Arial"/>
                <a:sym typeface="Arial"/>
              </a:rPr>
              <a:t>“</a:t>
            </a:r>
            <a:endParaRPr sz="500"/>
          </a:p>
        </p:txBody>
      </p:sp>
      <p:sp>
        <p:nvSpPr>
          <p:cNvPr id="1258" name="Google Shape;1258;p66"/>
          <p:cNvSpPr txBox="1"/>
          <p:nvPr/>
        </p:nvSpPr>
        <p:spPr>
          <a:xfrm>
            <a:off x="671431" y="666900"/>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8300"/>
              <a:buFont typeface="Arial"/>
              <a:buNone/>
            </a:pPr>
            <a:r>
              <a:rPr lang="en" sz="8300" b="1" i="0" u="none" strike="noStrike" cap="none">
                <a:solidFill>
                  <a:schemeClr val="accent1"/>
                </a:solidFill>
                <a:latin typeface="Arial"/>
                <a:ea typeface="Arial"/>
                <a:cs typeface="Arial"/>
                <a:sym typeface="Arial"/>
              </a:rPr>
              <a:t>“</a:t>
            </a:r>
            <a:endParaRPr sz="500"/>
          </a:p>
        </p:txBody>
      </p:sp>
      <p:grpSp>
        <p:nvGrpSpPr>
          <p:cNvPr id="1259" name="Google Shape;1259;p66"/>
          <p:cNvGrpSpPr/>
          <p:nvPr/>
        </p:nvGrpSpPr>
        <p:grpSpPr>
          <a:xfrm>
            <a:off x="9190200" y="0"/>
            <a:ext cx="2579242" cy="2568339"/>
            <a:chOff x="22170399" y="777240"/>
            <a:chExt cx="6877978" cy="6848903"/>
          </a:xfrm>
        </p:grpSpPr>
        <p:grpSp>
          <p:nvGrpSpPr>
            <p:cNvPr id="1260" name="Google Shape;1260;p66"/>
            <p:cNvGrpSpPr/>
            <p:nvPr/>
          </p:nvGrpSpPr>
          <p:grpSpPr>
            <a:xfrm>
              <a:off x="22170399" y="777240"/>
              <a:ext cx="6877978" cy="6848903"/>
              <a:chOff x="22155159" y="0"/>
              <a:chExt cx="6877978" cy="6848903"/>
            </a:xfrm>
          </p:grpSpPr>
          <p:sp>
            <p:nvSpPr>
              <p:cNvPr id="1261" name="Google Shape;1261;p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62" name="Google Shape;1262;p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63" name="Google Shape;1263;p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64" name="Google Shape;1264;p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65" name="Google Shape;1265;p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66" name="Google Shape;1266;p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67" name="Google Shape;1267;p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68" name="Google Shape;1268;p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69" name="Google Shape;1269;p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70" name="Google Shape;1270;p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71" name="Google Shape;1271;p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72" name="Google Shape;1272;p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73" name="Google Shape;1273;p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74" name="Google Shape;1274;p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75" name="Google Shape;1275;p66"/>
          <p:cNvSpPr txBox="1">
            <a:spLocks noGrp="1"/>
          </p:cNvSpPr>
          <p:nvPr>
            <p:ph type="subTitle" idx="1"/>
          </p:nvPr>
        </p:nvSpPr>
        <p:spPr>
          <a:xfrm>
            <a:off x="649224" y="1581912"/>
            <a:ext cx="35388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6" name="Google Shape;1276;p66"/>
          <p:cNvSpPr txBox="1">
            <a:spLocks noGrp="1"/>
          </p:cNvSpPr>
          <p:nvPr>
            <p:ph type="subTitle" idx="2"/>
          </p:nvPr>
        </p:nvSpPr>
        <p:spPr>
          <a:xfrm>
            <a:off x="5010912" y="1581912"/>
            <a:ext cx="35388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7" name="Google Shape;1277;p66"/>
          <p:cNvSpPr txBox="1">
            <a:spLocks noGrp="1"/>
          </p:cNvSpPr>
          <p:nvPr>
            <p:ph type="subTitle" idx="3"/>
          </p:nvPr>
        </p:nvSpPr>
        <p:spPr>
          <a:xfrm>
            <a:off x="649224" y="3666744"/>
            <a:ext cx="35388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1278" name="Google Shape;1278;p66"/>
          <p:cNvSpPr txBox="1">
            <a:spLocks noGrp="1"/>
          </p:cNvSpPr>
          <p:nvPr>
            <p:ph type="subTitle" idx="4"/>
          </p:nvPr>
        </p:nvSpPr>
        <p:spPr>
          <a:xfrm>
            <a:off x="5010912" y="3666744"/>
            <a:ext cx="35388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2. One tweet">
  <p:cSld name="One tweet">
    <p:spTree>
      <p:nvGrpSpPr>
        <p:cNvPr id="1" name="Shape 1279"/>
        <p:cNvGrpSpPr/>
        <p:nvPr/>
      </p:nvGrpSpPr>
      <p:grpSpPr>
        <a:xfrm>
          <a:off x="0" y="0"/>
          <a:ext cx="0" cy="0"/>
          <a:chOff x="0" y="0"/>
          <a:chExt cx="0" cy="0"/>
        </a:xfrm>
      </p:grpSpPr>
      <p:pic>
        <p:nvPicPr>
          <p:cNvPr id="1280" name="Google Shape;1280;p67" descr="twitter-seeklogo.com 1.png"/>
          <p:cNvPicPr preferRelativeResize="0"/>
          <p:nvPr/>
        </p:nvPicPr>
        <p:blipFill rotWithShape="1">
          <a:blip r:embed="rId2">
            <a:alphaModFix/>
          </a:blip>
          <a:srcRect/>
          <a:stretch/>
        </p:blipFill>
        <p:spPr>
          <a:xfrm>
            <a:off x="2361342" y="1930067"/>
            <a:ext cx="276860" cy="226056"/>
          </a:xfrm>
          <a:prstGeom prst="rect">
            <a:avLst/>
          </a:prstGeom>
          <a:noFill/>
          <a:ln>
            <a:noFill/>
          </a:ln>
        </p:spPr>
      </p:pic>
      <p:grpSp>
        <p:nvGrpSpPr>
          <p:cNvPr id="1281" name="Google Shape;1281;p67"/>
          <p:cNvGrpSpPr/>
          <p:nvPr/>
        </p:nvGrpSpPr>
        <p:grpSpPr>
          <a:xfrm>
            <a:off x="9190200" y="0"/>
            <a:ext cx="2579242" cy="2568339"/>
            <a:chOff x="22170399" y="777240"/>
            <a:chExt cx="6877978" cy="6848903"/>
          </a:xfrm>
        </p:grpSpPr>
        <p:grpSp>
          <p:nvGrpSpPr>
            <p:cNvPr id="1282" name="Google Shape;1282;p67"/>
            <p:cNvGrpSpPr/>
            <p:nvPr/>
          </p:nvGrpSpPr>
          <p:grpSpPr>
            <a:xfrm>
              <a:off x="22170399" y="777240"/>
              <a:ext cx="6877978" cy="6848903"/>
              <a:chOff x="22155159" y="0"/>
              <a:chExt cx="6877978" cy="6848903"/>
            </a:xfrm>
          </p:grpSpPr>
          <p:sp>
            <p:nvSpPr>
              <p:cNvPr id="1283" name="Google Shape;1283;p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284" name="Google Shape;1284;p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285" name="Google Shape;1285;p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286" name="Google Shape;1286;p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287" name="Google Shape;1287;p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288" name="Google Shape;1288;p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289" name="Google Shape;1289;p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290" name="Google Shape;1290;p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291" name="Google Shape;1291;p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292" name="Google Shape;1292;p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293" name="Google Shape;1293;p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294" name="Google Shape;1294;p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295" name="Google Shape;1295;p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296" name="Google Shape;1296;p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297" name="Google Shape;1297;p67"/>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1298" name="Google Shape;1298;p67"/>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1299" name="Google Shape;1299;p67"/>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One tweet with photo">
  <p:cSld name="One tweet with photo">
    <p:spTree>
      <p:nvGrpSpPr>
        <p:cNvPr id="1" name="Shape 1300"/>
        <p:cNvGrpSpPr/>
        <p:nvPr/>
      </p:nvGrpSpPr>
      <p:grpSpPr>
        <a:xfrm>
          <a:off x="0" y="0"/>
          <a:ext cx="0" cy="0"/>
          <a:chOff x="0" y="0"/>
          <a:chExt cx="0" cy="0"/>
        </a:xfrm>
      </p:grpSpPr>
      <p:sp>
        <p:nvSpPr>
          <p:cNvPr id="1301" name="Google Shape;1301;p68"/>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1302" name="Google Shape;1302;p68" descr="twitter-seeklogo.com 1.png"/>
          <p:cNvPicPr preferRelativeResize="0"/>
          <p:nvPr/>
        </p:nvPicPr>
        <p:blipFill rotWithShape="1">
          <a:blip r:embed="rId2">
            <a:alphaModFix/>
          </a:blip>
          <a:srcRect/>
          <a:stretch/>
        </p:blipFill>
        <p:spPr>
          <a:xfrm>
            <a:off x="3347689" y="1889336"/>
            <a:ext cx="276860" cy="226056"/>
          </a:xfrm>
          <a:prstGeom prst="rect">
            <a:avLst/>
          </a:prstGeom>
          <a:noFill/>
          <a:ln>
            <a:noFill/>
          </a:ln>
        </p:spPr>
      </p:pic>
      <p:grpSp>
        <p:nvGrpSpPr>
          <p:cNvPr id="1303" name="Google Shape;1303;p68"/>
          <p:cNvGrpSpPr/>
          <p:nvPr/>
        </p:nvGrpSpPr>
        <p:grpSpPr>
          <a:xfrm>
            <a:off x="9190200" y="0"/>
            <a:ext cx="2579242" cy="2568339"/>
            <a:chOff x="22170399" y="777240"/>
            <a:chExt cx="6877978" cy="6848903"/>
          </a:xfrm>
        </p:grpSpPr>
        <p:grpSp>
          <p:nvGrpSpPr>
            <p:cNvPr id="1304" name="Google Shape;1304;p68"/>
            <p:cNvGrpSpPr/>
            <p:nvPr/>
          </p:nvGrpSpPr>
          <p:grpSpPr>
            <a:xfrm>
              <a:off x="22170399" y="777240"/>
              <a:ext cx="6877978" cy="6848903"/>
              <a:chOff x="22155159" y="0"/>
              <a:chExt cx="6877978" cy="6848903"/>
            </a:xfrm>
          </p:grpSpPr>
          <p:sp>
            <p:nvSpPr>
              <p:cNvPr id="1305" name="Google Shape;1305;p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06" name="Google Shape;1306;p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07" name="Google Shape;1307;p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08" name="Google Shape;1308;p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09" name="Google Shape;1309;p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10" name="Google Shape;1310;p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11" name="Google Shape;1311;p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12" name="Google Shape;1312;p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13" name="Google Shape;1313;p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14" name="Google Shape;1314;p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15" name="Google Shape;1315;p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16" name="Google Shape;1316;p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17" name="Google Shape;1317;p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18" name="Google Shape;1318;p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19" name="Google Shape;1319;p68"/>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b="1"/>
            </a:lvl2pPr>
            <a:lvl3pPr lvl="2" rtl="0">
              <a:spcBef>
                <a:spcPts val="0"/>
              </a:spcBef>
              <a:spcAft>
                <a:spcPts val="0"/>
              </a:spcAft>
              <a:buSzPts val="1600"/>
              <a:buNone/>
              <a:defRPr sz="1600" b="1"/>
            </a:lvl3pPr>
            <a:lvl4pPr lvl="3" rtl="0">
              <a:spcBef>
                <a:spcPts val="0"/>
              </a:spcBef>
              <a:spcAft>
                <a:spcPts val="0"/>
              </a:spcAft>
              <a:buSzPts val="1600"/>
              <a:buNone/>
              <a:defRPr sz="1600" b="1"/>
            </a:lvl4pPr>
            <a:lvl5pPr lvl="4" rtl="0">
              <a:spcBef>
                <a:spcPts val="0"/>
              </a:spcBef>
              <a:spcAft>
                <a:spcPts val="0"/>
              </a:spcAft>
              <a:buSzPts val="1600"/>
              <a:buNone/>
              <a:defRPr sz="1600" b="1"/>
            </a:lvl5pPr>
            <a:lvl6pPr lvl="5" rtl="0">
              <a:spcBef>
                <a:spcPts val="0"/>
              </a:spcBef>
              <a:spcAft>
                <a:spcPts val="0"/>
              </a:spcAft>
              <a:buSzPts val="1600"/>
              <a:buNone/>
              <a:defRPr sz="1600" b="1"/>
            </a:lvl6pPr>
            <a:lvl7pPr lvl="6" rtl="0">
              <a:spcBef>
                <a:spcPts val="0"/>
              </a:spcBef>
              <a:spcAft>
                <a:spcPts val="0"/>
              </a:spcAft>
              <a:buSzPts val="1600"/>
              <a:buNone/>
              <a:defRPr sz="1600" b="1"/>
            </a:lvl7pPr>
            <a:lvl8pPr lvl="7" rtl="0">
              <a:spcBef>
                <a:spcPts val="0"/>
              </a:spcBef>
              <a:spcAft>
                <a:spcPts val="0"/>
              </a:spcAft>
              <a:buSzPts val="1600"/>
              <a:buNone/>
              <a:defRPr sz="1600" b="1"/>
            </a:lvl8pPr>
            <a:lvl9pPr lvl="8" rtl="0">
              <a:spcBef>
                <a:spcPts val="0"/>
              </a:spcBef>
              <a:spcAft>
                <a:spcPts val="0"/>
              </a:spcAft>
              <a:buSzPts val="1600"/>
              <a:buNone/>
              <a:defRPr sz="1600" b="1"/>
            </a:lvl9pPr>
          </a:lstStyle>
          <a:p>
            <a:endParaRPr/>
          </a:p>
        </p:txBody>
      </p:sp>
      <p:sp>
        <p:nvSpPr>
          <p:cNvPr id="1320" name="Google Shape;1320;p68"/>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21" name="Google Shape;1321;p68"/>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4. Two tweets">
  <p:cSld name="Two tweets">
    <p:spTree>
      <p:nvGrpSpPr>
        <p:cNvPr id="1" name="Shape 1322"/>
        <p:cNvGrpSpPr/>
        <p:nvPr/>
      </p:nvGrpSpPr>
      <p:grpSpPr>
        <a:xfrm>
          <a:off x="0" y="0"/>
          <a:ext cx="0" cy="0"/>
          <a:chOff x="0" y="0"/>
          <a:chExt cx="0" cy="0"/>
        </a:xfrm>
      </p:grpSpPr>
      <p:pic>
        <p:nvPicPr>
          <p:cNvPr id="1323" name="Google Shape;1323;p69" descr="twitter-seeklogo.com 1.png"/>
          <p:cNvPicPr preferRelativeResize="0"/>
          <p:nvPr/>
        </p:nvPicPr>
        <p:blipFill rotWithShape="1">
          <a:blip r:embed="rId2">
            <a:alphaModFix/>
          </a:blip>
          <a:srcRect/>
          <a:stretch/>
        </p:blipFill>
        <p:spPr>
          <a:xfrm>
            <a:off x="674214" y="1839723"/>
            <a:ext cx="276860" cy="226056"/>
          </a:xfrm>
          <a:prstGeom prst="rect">
            <a:avLst/>
          </a:prstGeom>
          <a:noFill/>
          <a:ln>
            <a:noFill/>
          </a:ln>
        </p:spPr>
      </p:pic>
      <p:pic>
        <p:nvPicPr>
          <p:cNvPr id="1324" name="Google Shape;1324;p69" descr="twitter-seeklogo.com 1.png"/>
          <p:cNvPicPr preferRelativeResize="0"/>
          <p:nvPr/>
        </p:nvPicPr>
        <p:blipFill rotWithShape="1">
          <a:blip r:embed="rId2">
            <a:alphaModFix/>
          </a:blip>
          <a:srcRect/>
          <a:stretch/>
        </p:blipFill>
        <p:spPr>
          <a:xfrm>
            <a:off x="4935625" y="1839723"/>
            <a:ext cx="276860" cy="226056"/>
          </a:xfrm>
          <a:prstGeom prst="rect">
            <a:avLst/>
          </a:prstGeom>
          <a:noFill/>
          <a:ln>
            <a:noFill/>
          </a:ln>
        </p:spPr>
      </p:pic>
      <p:grpSp>
        <p:nvGrpSpPr>
          <p:cNvPr id="1325" name="Google Shape;1325;p69"/>
          <p:cNvGrpSpPr/>
          <p:nvPr/>
        </p:nvGrpSpPr>
        <p:grpSpPr>
          <a:xfrm>
            <a:off x="9190200" y="0"/>
            <a:ext cx="2579242" cy="2568339"/>
            <a:chOff x="22170399" y="777240"/>
            <a:chExt cx="6877978" cy="6848903"/>
          </a:xfrm>
        </p:grpSpPr>
        <p:grpSp>
          <p:nvGrpSpPr>
            <p:cNvPr id="1326" name="Google Shape;1326;p69"/>
            <p:cNvGrpSpPr/>
            <p:nvPr/>
          </p:nvGrpSpPr>
          <p:grpSpPr>
            <a:xfrm>
              <a:off x="22170399" y="777240"/>
              <a:ext cx="6877978" cy="6848903"/>
              <a:chOff x="22155159" y="0"/>
              <a:chExt cx="6877978" cy="6848903"/>
            </a:xfrm>
          </p:grpSpPr>
          <p:sp>
            <p:nvSpPr>
              <p:cNvPr id="1327" name="Google Shape;1327;p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28" name="Google Shape;1328;p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29" name="Google Shape;1329;p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30" name="Google Shape;1330;p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31" name="Google Shape;1331;p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32" name="Google Shape;1332;p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33" name="Google Shape;1333;p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34" name="Google Shape;1334;p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35" name="Google Shape;1335;p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36" name="Google Shape;1336;p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37" name="Google Shape;1337;p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38" name="Google Shape;1338;p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39" name="Google Shape;1339;p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40" name="Google Shape;1340;p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41" name="Google Shape;1341;p69"/>
          <p:cNvSpPr txBox="1">
            <a:spLocks noGrp="1"/>
          </p:cNvSpPr>
          <p:nvPr>
            <p:ph type="subTitle" idx="1"/>
          </p:nvPr>
        </p:nvSpPr>
        <p:spPr>
          <a:xfrm>
            <a:off x="676656" y="2194560"/>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42" name="Google Shape;1342;p69"/>
          <p:cNvSpPr txBox="1">
            <a:spLocks noGrp="1"/>
          </p:cNvSpPr>
          <p:nvPr>
            <p:ph type="subTitle" idx="2"/>
          </p:nvPr>
        </p:nvSpPr>
        <p:spPr>
          <a:xfrm>
            <a:off x="676656" y="3191256"/>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3" name="Google Shape;1343;p69"/>
          <p:cNvSpPr txBox="1">
            <a:spLocks noGrp="1"/>
          </p:cNvSpPr>
          <p:nvPr>
            <p:ph type="subTitle" idx="3"/>
          </p:nvPr>
        </p:nvSpPr>
        <p:spPr>
          <a:xfrm>
            <a:off x="1060704" y="1801368"/>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344" name="Google Shape;1344;p69"/>
          <p:cNvSpPr txBox="1">
            <a:spLocks noGrp="1"/>
          </p:cNvSpPr>
          <p:nvPr>
            <p:ph type="subTitle" idx="4"/>
          </p:nvPr>
        </p:nvSpPr>
        <p:spPr>
          <a:xfrm>
            <a:off x="5000456" y="2187648"/>
            <a:ext cx="35112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45" name="Google Shape;1345;p69"/>
          <p:cNvSpPr txBox="1">
            <a:spLocks noGrp="1"/>
          </p:cNvSpPr>
          <p:nvPr>
            <p:ph type="subTitle" idx="5"/>
          </p:nvPr>
        </p:nvSpPr>
        <p:spPr>
          <a:xfrm>
            <a:off x="5000456" y="3184344"/>
            <a:ext cx="35112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6" name="Google Shape;1346;p69"/>
          <p:cNvSpPr txBox="1">
            <a:spLocks noGrp="1"/>
          </p:cNvSpPr>
          <p:nvPr>
            <p:ph type="subTitle" idx="6"/>
          </p:nvPr>
        </p:nvSpPr>
        <p:spPr>
          <a:xfrm>
            <a:off x="5384504" y="1794456"/>
            <a:ext cx="31455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5. Product x ROI">
  <p:cSld name="Product x ROI">
    <p:spTree>
      <p:nvGrpSpPr>
        <p:cNvPr id="1" name="Shape 1347"/>
        <p:cNvGrpSpPr/>
        <p:nvPr/>
      </p:nvGrpSpPr>
      <p:grpSpPr>
        <a:xfrm>
          <a:off x="0" y="0"/>
          <a:ext cx="0" cy="0"/>
          <a:chOff x="0" y="0"/>
          <a:chExt cx="0" cy="0"/>
        </a:xfrm>
      </p:grpSpPr>
      <p:grpSp>
        <p:nvGrpSpPr>
          <p:cNvPr id="1348" name="Google Shape;1348;p70"/>
          <p:cNvGrpSpPr/>
          <p:nvPr/>
        </p:nvGrpSpPr>
        <p:grpSpPr>
          <a:xfrm>
            <a:off x="9190200" y="0"/>
            <a:ext cx="2579242" cy="2568339"/>
            <a:chOff x="22170399" y="777240"/>
            <a:chExt cx="6877978" cy="6848903"/>
          </a:xfrm>
        </p:grpSpPr>
        <p:grpSp>
          <p:nvGrpSpPr>
            <p:cNvPr id="1349" name="Google Shape;1349;p70"/>
            <p:cNvGrpSpPr/>
            <p:nvPr/>
          </p:nvGrpSpPr>
          <p:grpSpPr>
            <a:xfrm>
              <a:off x="22170399" y="777240"/>
              <a:ext cx="6877978" cy="6848903"/>
              <a:chOff x="22155159" y="0"/>
              <a:chExt cx="6877978" cy="6848903"/>
            </a:xfrm>
          </p:grpSpPr>
          <p:sp>
            <p:nvSpPr>
              <p:cNvPr id="1350" name="Google Shape;1350;p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51" name="Google Shape;1351;p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52" name="Google Shape;1352;p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53" name="Google Shape;1353;p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54" name="Google Shape;1354;p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55" name="Google Shape;1355;p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56" name="Google Shape;1356;p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57" name="Google Shape;1357;p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58" name="Google Shape;1358;p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59" name="Google Shape;1359;p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60" name="Google Shape;1360;p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61" name="Google Shape;1361;p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62" name="Google Shape;1362;p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63" name="Google Shape;1363;p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64" name="Google Shape;1364;p70"/>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65" name="Google Shape;1365;p70"/>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66" name="Google Shape;1366;p70"/>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67" name="Google Shape;1367;p70"/>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368" name="Google Shape;1368;p70"/>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1369" name="Google Shape;1369;p70"/>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70" name="Google Shape;1370;p70"/>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71" name="Google Shape;1371;p70"/>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1372" name="Google Shape;1372;p70"/>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373" name="Google Shape;1373;p70"/>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6. Product x ROI x 2">
  <p:cSld name="Product x ROI x 2">
    <p:spTree>
      <p:nvGrpSpPr>
        <p:cNvPr id="1" name="Shape 1374"/>
        <p:cNvGrpSpPr/>
        <p:nvPr/>
      </p:nvGrpSpPr>
      <p:grpSpPr>
        <a:xfrm>
          <a:off x="0" y="0"/>
          <a:ext cx="0" cy="0"/>
          <a:chOff x="0" y="0"/>
          <a:chExt cx="0" cy="0"/>
        </a:xfrm>
      </p:grpSpPr>
      <p:cxnSp>
        <p:nvCxnSpPr>
          <p:cNvPr id="1375" name="Google Shape;1375;p71"/>
          <p:cNvCxnSpPr/>
          <p:nvPr/>
        </p:nvCxnSpPr>
        <p:spPr>
          <a:xfrm>
            <a:off x="334089" y="3719539"/>
            <a:ext cx="2457600" cy="0"/>
          </a:xfrm>
          <a:prstGeom prst="straightConnector1">
            <a:avLst/>
          </a:prstGeom>
          <a:noFill/>
          <a:ln w="19050" cap="rnd" cmpd="sng">
            <a:solidFill>
              <a:schemeClr val="dk2"/>
            </a:solidFill>
            <a:prstDash val="solid"/>
            <a:round/>
            <a:headEnd type="none" w="sm" len="sm"/>
            <a:tailEnd type="none" w="sm" len="sm"/>
          </a:ln>
        </p:spPr>
      </p:cxnSp>
      <p:cxnSp>
        <p:nvCxnSpPr>
          <p:cNvPr id="1376" name="Google Shape;1376;p71"/>
          <p:cNvCxnSpPr/>
          <p:nvPr/>
        </p:nvCxnSpPr>
        <p:spPr>
          <a:xfrm>
            <a:off x="3472651" y="3724327"/>
            <a:ext cx="2457600" cy="0"/>
          </a:xfrm>
          <a:prstGeom prst="straightConnector1">
            <a:avLst/>
          </a:prstGeom>
          <a:noFill/>
          <a:ln w="19050" cap="rnd" cmpd="sng">
            <a:solidFill>
              <a:schemeClr val="dk2"/>
            </a:solidFill>
            <a:prstDash val="solid"/>
            <a:round/>
            <a:headEnd type="none" w="sm" len="sm"/>
            <a:tailEnd type="none" w="sm" len="sm"/>
          </a:ln>
        </p:spPr>
      </p:cxnSp>
      <p:grpSp>
        <p:nvGrpSpPr>
          <p:cNvPr id="1377" name="Google Shape;1377;p71"/>
          <p:cNvGrpSpPr/>
          <p:nvPr/>
        </p:nvGrpSpPr>
        <p:grpSpPr>
          <a:xfrm>
            <a:off x="9190200" y="0"/>
            <a:ext cx="2579242" cy="2568339"/>
            <a:chOff x="22170399" y="777240"/>
            <a:chExt cx="6877978" cy="6848903"/>
          </a:xfrm>
        </p:grpSpPr>
        <p:grpSp>
          <p:nvGrpSpPr>
            <p:cNvPr id="1378" name="Google Shape;1378;p71"/>
            <p:cNvGrpSpPr/>
            <p:nvPr/>
          </p:nvGrpSpPr>
          <p:grpSpPr>
            <a:xfrm>
              <a:off x="22170399" y="777240"/>
              <a:ext cx="6877978" cy="6848903"/>
              <a:chOff x="22155159" y="0"/>
              <a:chExt cx="6877978" cy="6848903"/>
            </a:xfrm>
          </p:grpSpPr>
          <p:sp>
            <p:nvSpPr>
              <p:cNvPr id="1379" name="Google Shape;1379;p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380" name="Google Shape;1380;p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381" name="Google Shape;1381;p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382" name="Google Shape;1382;p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383" name="Google Shape;1383;p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384" name="Google Shape;1384;p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385" name="Google Shape;1385;p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386" name="Google Shape;1386;p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387" name="Google Shape;1387;p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388" name="Google Shape;1388;p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389" name="Google Shape;1389;p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390" name="Google Shape;1390;p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391" name="Google Shape;1391;p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392" name="Google Shape;1392;p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393" name="Google Shape;1393;p71"/>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94" name="Google Shape;1394;p71"/>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95" name="Google Shape;1395;p71"/>
          <p:cNvSpPr txBox="1">
            <a:spLocks noGrp="1"/>
          </p:cNvSpPr>
          <p:nvPr>
            <p:ph type="subTitle" idx="2"/>
          </p:nvPr>
        </p:nvSpPr>
        <p:spPr>
          <a:xfrm>
            <a:off x="338328" y="23317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96" name="Google Shape;1396;p71"/>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1397" name="Google Shape;1397;p71"/>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398" name="Google Shape;1398;p71"/>
          <p:cNvSpPr txBox="1">
            <a:spLocks noGrp="1"/>
          </p:cNvSpPr>
          <p:nvPr>
            <p:ph type="subTitle" idx="4"/>
          </p:nvPr>
        </p:nvSpPr>
        <p:spPr>
          <a:xfrm>
            <a:off x="3474720" y="23225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99" name="Google Shape;1399;p71"/>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1400" name="Google Shape;1400;p71"/>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1" name="Google Shape;1401;p71"/>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2" name="Google Shape;1402;p71"/>
          <p:cNvSpPr txBox="1">
            <a:spLocks noGrp="1"/>
          </p:cNvSpPr>
          <p:nvPr>
            <p:ph type="subTitle" idx="7"/>
          </p:nvPr>
        </p:nvSpPr>
        <p:spPr>
          <a:xfrm>
            <a:off x="338328" y="32735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403" name="Google Shape;1403;p71"/>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4" name="Google Shape;1404;p71"/>
          <p:cNvSpPr txBox="1">
            <a:spLocks noGrp="1"/>
          </p:cNvSpPr>
          <p:nvPr>
            <p:ph type="subTitle" idx="9"/>
          </p:nvPr>
        </p:nvSpPr>
        <p:spPr>
          <a:xfrm>
            <a:off x="3474720" y="32644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405" name="Google Shape;1405;p71"/>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6" name="Google Shape;1406;p71"/>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407" name="Google Shape;1407;p71"/>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
        <p:nvSpPr>
          <p:cNvPr id="1408" name="Google Shape;1408;p71"/>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t>
            </a: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_1">
  <p:cSld name="Presentation title_1">
    <p:spTree>
      <p:nvGrpSpPr>
        <p:cNvPr id="1" name="Shape 75"/>
        <p:cNvGrpSpPr/>
        <p:nvPr/>
      </p:nvGrpSpPr>
      <p:grpSpPr>
        <a:xfrm>
          <a:off x="0" y="0"/>
          <a:ext cx="0" cy="0"/>
          <a:chOff x="0" y="0"/>
          <a:chExt cx="0" cy="0"/>
        </a:xfrm>
      </p:grpSpPr>
      <p:pic>
        <p:nvPicPr>
          <p:cNvPr id="76" name="Google Shape;76;p8" descr="A picture containing indoor, flower, plant, dark&#10;&#10;Description automatically generated"/>
          <p:cNvPicPr preferRelativeResize="0"/>
          <p:nvPr/>
        </p:nvPicPr>
        <p:blipFill rotWithShape="1">
          <a:blip r:embed="rId2">
            <a:alphaModFix/>
          </a:blip>
          <a:srcRect/>
          <a:stretch/>
        </p:blipFill>
        <p:spPr>
          <a:xfrm>
            <a:off x="4819257" y="318044"/>
            <a:ext cx="3837606" cy="4507412"/>
          </a:xfrm>
          <a:prstGeom prst="rect">
            <a:avLst/>
          </a:prstGeom>
          <a:noFill/>
          <a:ln>
            <a:noFill/>
          </a:ln>
        </p:spPr>
      </p:pic>
      <p:sp>
        <p:nvSpPr>
          <p:cNvPr id="77" name="Google Shape;77;p8"/>
          <p:cNvSpPr txBox="1">
            <a:spLocks noGrp="1"/>
          </p:cNvSpPr>
          <p:nvPr>
            <p:ph type="title"/>
          </p:nvPr>
        </p:nvSpPr>
        <p:spPr>
          <a:xfrm>
            <a:off x="487126" y="1700225"/>
            <a:ext cx="44688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4400"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78" name="Google Shape;78;p8"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79" name="Google Shape;79;p8"/>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1600">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7. One large number">
  <p:cSld name="One large number">
    <p:spTree>
      <p:nvGrpSpPr>
        <p:cNvPr id="1" name="Shape 1409"/>
        <p:cNvGrpSpPr/>
        <p:nvPr/>
      </p:nvGrpSpPr>
      <p:grpSpPr>
        <a:xfrm>
          <a:off x="0" y="0"/>
          <a:ext cx="0" cy="0"/>
          <a:chOff x="0" y="0"/>
          <a:chExt cx="0" cy="0"/>
        </a:xfrm>
      </p:grpSpPr>
      <p:grpSp>
        <p:nvGrpSpPr>
          <p:cNvPr id="1410" name="Google Shape;1410;p72"/>
          <p:cNvGrpSpPr/>
          <p:nvPr/>
        </p:nvGrpSpPr>
        <p:grpSpPr>
          <a:xfrm>
            <a:off x="9190200" y="0"/>
            <a:ext cx="2579242" cy="2568339"/>
            <a:chOff x="22170399" y="777240"/>
            <a:chExt cx="6877978" cy="6848903"/>
          </a:xfrm>
        </p:grpSpPr>
        <p:grpSp>
          <p:nvGrpSpPr>
            <p:cNvPr id="1411" name="Google Shape;1411;p72"/>
            <p:cNvGrpSpPr/>
            <p:nvPr/>
          </p:nvGrpSpPr>
          <p:grpSpPr>
            <a:xfrm>
              <a:off x="22170399" y="777240"/>
              <a:ext cx="6877978" cy="6848903"/>
              <a:chOff x="22155159" y="0"/>
              <a:chExt cx="6877978" cy="6848903"/>
            </a:xfrm>
          </p:grpSpPr>
          <p:sp>
            <p:nvSpPr>
              <p:cNvPr id="1412" name="Google Shape;1412;p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13" name="Google Shape;1413;p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14" name="Google Shape;1414;p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15" name="Google Shape;1415;p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16" name="Google Shape;1416;p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17" name="Google Shape;1417;p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18" name="Google Shape;1418;p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19" name="Google Shape;1419;p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20" name="Google Shape;1420;p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21" name="Google Shape;1421;p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22" name="Google Shape;1422;p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23" name="Google Shape;1423;p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24" name="Google Shape;1424;p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25" name="Google Shape;1425;p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26" name="Google Shape;1426;p72"/>
          <p:cNvSpPr txBox="1">
            <a:spLocks noGrp="1"/>
          </p:cNvSpPr>
          <p:nvPr>
            <p:ph type="subTitle" idx="1"/>
          </p:nvPr>
        </p:nvSpPr>
        <p:spPr>
          <a:xfrm>
            <a:off x="2898648" y="1911096"/>
            <a:ext cx="3346800" cy="130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27" name="Google Shape;1427;p72"/>
          <p:cNvSpPr txBox="1">
            <a:spLocks noGrp="1"/>
          </p:cNvSpPr>
          <p:nvPr>
            <p:ph type="subTitle" idx="2"/>
          </p:nvPr>
        </p:nvSpPr>
        <p:spPr>
          <a:xfrm>
            <a:off x="2898648" y="3246120"/>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28" name="Google Shape;1428;p72"/>
          <p:cNvSpPr txBox="1">
            <a:spLocks noGrp="1"/>
          </p:cNvSpPr>
          <p:nvPr>
            <p:ph type="subTitle" idx="3"/>
          </p:nvPr>
        </p:nvSpPr>
        <p:spPr>
          <a:xfrm>
            <a:off x="2898648" y="1581912"/>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8. Three large numbers">
  <p:cSld name="Three large numbers">
    <p:spTree>
      <p:nvGrpSpPr>
        <p:cNvPr id="1" name="Shape 1429"/>
        <p:cNvGrpSpPr/>
        <p:nvPr/>
      </p:nvGrpSpPr>
      <p:grpSpPr>
        <a:xfrm>
          <a:off x="0" y="0"/>
          <a:ext cx="0" cy="0"/>
          <a:chOff x="0" y="0"/>
          <a:chExt cx="0" cy="0"/>
        </a:xfrm>
      </p:grpSpPr>
      <p:grpSp>
        <p:nvGrpSpPr>
          <p:cNvPr id="1430" name="Google Shape;1430;p73"/>
          <p:cNvGrpSpPr/>
          <p:nvPr/>
        </p:nvGrpSpPr>
        <p:grpSpPr>
          <a:xfrm>
            <a:off x="9190200" y="0"/>
            <a:ext cx="2579242" cy="2568339"/>
            <a:chOff x="22170399" y="777240"/>
            <a:chExt cx="6877978" cy="6848903"/>
          </a:xfrm>
        </p:grpSpPr>
        <p:grpSp>
          <p:nvGrpSpPr>
            <p:cNvPr id="1431" name="Google Shape;1431;p73"/>
            <p:cNvGrpSpPr/>
            <p:nvPr/>
          </p:nvGrpSpPr>
          <p:grpSpPr>
            <a:xfrm>
              <a:off x="22170399" y="777240"/>
              <a:ext cx="6877978" cy="6848903"/>
              <a:chOff x="22155159" y="0"/>
              <a:chExt cx="6877978" cy="6848903"/>
            </a:xfrm>
          </p:grpSpPr>
          <p:sp>
            <p:nvSpPr>
              <p:cNvPr id="1432" name="Google Shape;1432;p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33" name="Google Shape;1433;p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34" name="Google Shape;1434;p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35" name="Google Shape;1435;p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36" name="Google Shape;1436;p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37" name="Google Shape;1437;p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38" name="Google Shape;1438;p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39" name="Google Shape;1439;p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40" name="Google Shape;1440;p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41" name="Google Shape;1441;p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42" name="Google Shape;1442;p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43" name="Google Shape;1443;p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44" name="Google Shape;1444;p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45" name="Google Shape;1445;p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46" name="Google Shape;1446;p73"/>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47" name="Google Shape;1447;p73"/>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48" name="Google Shape;1448;p73"/>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49" name="Google Shape;1449;p73"/>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1450" name="Google Shape;1450;p73"/>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51" name="Google Shape;1451;p73"/>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52" name="Google Shape;1452;p73"/>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1453" name="Google Shape;1453;p73"/>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54" name="Google Shape;1454;p73"/>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9. Four large numbers">
  <p:cSld name="Four large numbers">
    <p:spTree>
      <p:nvGrpSpPr>
        <p:cNvPr id="1" name="Shape 1455"/>
        <p:cNvGrpSpPr/>
        <p:nvPr/>
      </p:nvGrpSpPr>
      <p:grpSpPr>
        <a:xfrm>
          <a:off x="0" y="0"/>
          <a:ext cx="0" cy="0"/>
          <a:chOff x="0" y="0"/>
          <a:chExt cx="0" cy="0"/>
        </a:xfrm>
      </p:grpSpPr>
      <p:grpSp>
        <p:nvGrpSpPr>
          <p:cNvPr id="1456" name="Google Shape;1456;p74"/>
          <p:cNvGrpSpPr/>
          <p:nvPr/>
        </p:nvGrpSpPr>
        <p:grpSpPr>
          <a:xfrm>
            <a:off x="9190200" y="0"/>
            <a:ext cx="2579242" cy="2568339"/>
            <a:chOff x="22170399" y="777240"/>
            <a:chExt cx="6877978" cy="6848903"/>
          </a:xfrm>
        </p:grpSpPr>
        <p:grpSp>
          <p:nvGrpSpPr>
            <p:cNvPr id="1457" name="Google Shape;1457;p74"/>
            <p:cNvGrpSpPr/>
            <p:nvPr/>
          </p:nvGrpSpPr>
          <p:grpSpPr>
            <a:xfrm>
              <a:off x="22170399" y="777240"/>
              <a:ext cx="6877978" cy="6848903"/>
              <a:chOff x="22155159" y="0"/>
              <a:chExt cx="6877978" cy="6848903"/>
            </a:xfrm>
          </p:grpSpPr>
          <p:sp>
            <p:nvSpPr>
              <p:cNvPr id="1458" name="Google Shape;1458;p7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59" name="Google Shape;1459;p7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60" name="Google Shape;1460;p7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61" name="Google Shape;1461;p7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62" name="Google Shape;1462;p7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463" name="Google Shape;1463;p7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464" name="Google Shape;1464;p7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465" name="Google Shape;1465;p7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466" name="Google Shape;1466;p7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467" name="Google Shape;1467;p7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468" name="Google Shape;1468;p7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469" name="Google Shape;1469;p7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470" name="Google Shape;1470;p7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471" name="Google Shape;1471;p7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472" name="Google Shape;1472;p74"/>
          <p:cNvSpPr txBox="1">
            <a:spLocks noGrp="1"/>
          </p:cNvSpPr>
          <p:nvPr>
            <p:ph type="subTitle" idx="1"/>
          </p:nvPr>
        </p:nvSpPr>
        <p:spPr>
          <a:xfrm>
            <a:off x="914400" y="11064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1473" name="Google Shape;1473;p74"/>
          <p:cNvSpPr txBox="1">
            <a:spLocks noGrp="1"/>
          </p:cNvSpPr>
          <p:nvPr>
            <p:ph type="subTitle" idx="2"/>
          </p:nvPr>
        </p:nvSpPr>
        <p:spPr>
          <a:xfrm>
            <a:off x="914400" y="21123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74" name="Google Shape;1474;p74"/>
          <p:cNvSpPr txBox="1">
            <a:spLocks noGrp="1"/>
          </p:cNvSpPr>
          <p:nvPr>
            <p:ph type="subTitle" idx="3"/>
          </p:nvPr>
        </p:nvSpPr>
        <p:spPr>
          <a:xfrm>
            <a:off x="914400" y="7772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75" name="Google Shape;1475;p74"/>
          <p:cNvSpPr txBox="1">
            <a:spLocks noGrp="1"/>
          </p:cNvSpPr>
          <p:nvPr>
            <p:ph type="subTitle" idx="4"/>
          </p:nvPr>
        </p:nvSpPr>
        <p:spPr>
          <a:xfrm>
            <a:off x="914400" y="31363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1476" name="Google Shape;1476;p74"/>
          <p:cNvSpPr txBox="1">
            <a:spLocks noGrp="1"/>
          </p:cNvSpPr>
          <p:nvPr>
            <p:ph type="subTitle" idx="5"/>
          </p:nvPr>
        </p:nvSpPr>
        <p:spPr>
          <a:xfrm>
            <a:off x="914400" y="41423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77" name="Google Shape;1477;p74"/>
          <p:cNvSpPr txBox="1">
            <a:spLocks noGrp="1"/>
          </p:cNvSpPr>
          <p:nvPr>
            <p:ph type="subTitle" idx="6"/>
          </p:nvPr>
        </p:nvSpPr>
        <p:spPr>
          <a:xfrm>
            <a:off x="914400" y="28072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78" name="Google Shape;1478;p74"/>
          <p:cNvSpPr txBox="1">
            <a:spLocks noGrp="1"/>
          </p:cNvSpPr>
          <p:nvPr>
            <p:ph type="subTitle" idx="7"/>
          </p:nvPr>
        </p:nvSpPr>
        <p:spPr>
          <a:xfrm>
            <a:off x="5052300" y="10949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1479" name="Google Shape;1479;p74"/>
          <p:cNvSpPr txBox="1">
            <a:spLocks noGrp="1"/>
          </p:cNvSpPr>
          <p:nvPr>
            <p:ph type="subTitle" idx="8"/>
          </p:nvPr>
        </p:nvSpPr>
        <p:spPr>
          <a:xfrm>
            <a:off x="5052300" y="21008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80" name="Google Shape;1480;p74"/>
          <p:cNvSpPr txBox="1">
            <a:spLocks noGrp="1"/>
          </p:cNvSpPr>
          <p:nvPr>
            <p:ph type="subTitle" idx="9"/>
          </p:nvPr>
        </p:nvSpPr>
        <p:spPr>
          <a:xfrm>
            <a:off x="5052300" y="7657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481" name="Google Shape;1481;p74"/>
          <p:cNvSpPr txBox="1">
            <a:spLocks noGrp="1"/>
          </p:cNvSpPr>
          <p:nvPr>
            <p:ph type="subTitle" idx="13"/>
          </p:nvPr>
        </p:nvSpPr>
        <p:spPr>
          <a:xfrm>
            <a:off x="5052300" y="31248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b="1">
                <a:solidFill>
                  <a:schemeClr val="accent4"/>
                </a:solidFill>
              </a:defRPr>
            </a:lvl1pPr>
            <a:lvl2pPr lvl="1" algn="ctr" rtl="0">
              <a:spcBef>
                <a:spcPts val="0"/>
              </a:spcBef>
              <a:spcAft>
                <a:spcPts val="0"/>
              </a:spcAft>
              <a:buClr>
                <a:schemeClr val="accent4"/>
              </a:buClr>
              <a:buSzPts val="6000"/>
              <a:buNone/>
              <a:defRPr sz="6000" b="1">
                <a:solidFill>
                  <a:schemeClr val="accent4"/>
                </a:solidFill>
              </a:defRPr>
            </a:lvl2pPr>
            <a:lvl3pPr lvl="2" algn="ctr" rtl="0">
              <a:spcBef>
                <a:spcPts val="0"/>
              </a:spcBef>
              <a:spcAft>
                <a:spcPts val="0"/>
              </a:spcAft>
              <a:buClr>
                <a:schemeClr val="accent4"/>
              </a:buClr>
              <a:buSzPts val="6000"/>
              <a:buNone/>
              <a:defRPr sz="6000" b="1">
                <a:solidFill>
                  <a:schemeClr val="accent4"/>
                </a:solidFill>
              </a:defRPr>
            </a:lvl3pPr>
            <a:lvl4pPr lvl="3" algn="ctr" rtl="0">
              <a:spcBef>
                <a:spcPts val="0"/>
              </a:spcBef>
              <a:spcAft>
                <a:spcPts val="0"/>
              </a:spcAft>
              <a:buClr>
                <a:schemeClr val="accent4"/>
              </a:buClr>
              <a:buSzPts val="6000"/>
              <a:buNone/>
              <a:defRPr sz="6000" b="1">
                <a:solidFill>
                  <a:schemeClr val="accent4"/>
                </a:solidFill>
              </a:defRPr>
            </a:lvl4pPr>
            <a:lvl5pPr lvl="4" algn="ctr" rtl="0">
              <a:spcBef>
                <a:spcPts val="0"/>
              </a:spcBef>
              <a:spcAft>
                <a:spcPts val="0"/>
              </a:spcAft>
              <a:buClr>
                <a:schemeClr val="accent4"/>
              </a:buClr>
              <a:buSzPts val="6000"/>
              <a:buNone/>
              <a:defRPr sz="6000" b="1">
                <a:solidFill>
                  <a:schemeClr val="accent4"/>
                </a:solidFill>
              </a:defRPr>
            </a:lvl5pPr>
            <a:lvl6pPr lvl="5" algn="ctr" rtl="0">
              <a:spcBef>
                <a:spcPts val="0"/>
              </a:spcBef>
              <a:spcAft>
                <a:spcPts val="0"/>
              </a:spcAft>
              <a:buClr>
                <a:schemeClr val="accent4"/>
              </a:buClr>
              <a:buSzPts val="6000"/>
              <a:buNone/>
              <a:defRPr sz="6000" b="1">
                <a:solidFill>
                  <a:schemeClr val="accent4"/>
                </a:solidFill>
              </a:defRPr>
            </a:lvl6pPr>
            <a:lvl7pPr lvl="6" algn="ctr" rtl="0">
              <a:spcBef>
                <a:spcPts val="0"/>
              </a:spcBef>
              <a:spcAft>
                <a:spcPts val="0"/>
              </a:spcAft>
              <a:buClr>
                <a:schemeClr val="accent4"/>
              </a:buClr>
              <a:buSzPts val="6000"/>
              <a:buNone/>
              <a:defRPr sz="6000" b="1">
                <a:solidFill>
                  <a:schemeClr val="accent4"/>
                </a:solidFill>
              </a:defRPr>
            </a:lvl7pPr>
            <a:lvl8pPr lvl="7" algn="ctr" rtl="0">
              <a:spcBef>
                <a:spcPts val="0"/>
              </a:spcBef>
              <a:spcAft>
                <a:spcPts val="0"/>
              </a:spcAft>
              <a:buClr>
                <a:schemeClr val="accent4"/>
              </a:buClr>
              <a:buSzPts val="6000"/>
              <a:buNone/>
              <a:defRPr sz="6000" b="1">
                <a:solidFill>
                  <a:schemeClr val="accent4"/>
                </a:solidFill>
              </a:defRPr>
            </a:lvl8pPr>
            <a:lvl9pPr lvl="8" algn="ctr" rtl="0">
              <a:spcBef>
                <a:spcPts val="0"/>
              </a:spcBef>
              <a:spcAft>
                <a:spcPts val="0"/>
              </a:spcAft>
              <a:buClr>
                <a:schemeClr val="accent4"/>
              </a:buClr>
              <a:buSzPts val="6000"/>
              <a:buNone/>
              <a:defRPr sz="6000" b="1">
                <a:solidFill>
                  <a:schemeClr val="accent4"/>
                </a:solidFill>
              </a:defRPr>
            </a:lvl9pPr>
          </a:lstStyle>
          <a:p>
            <a:endParaRPr/>
          </a:p>
        </p:txBody>
      </p:sp>
      <p:sp>
        <p:nvSpPr>
          <p:cNvPr id="1482" name="Google Shape;1482;p74"/>
          <p:cNvSpPr txBox="1">
            <a:spLocks noGrp="1"/>
          </p:cNvSpPr>
          <p:nvPr>
            <p:ph type="subTitle" idx="14"/>
          </p:nvPr>
        </p:nvSpPr>
        <p:spPr>
          <a:xfrm>
            <a:off x="5052300" y="41308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1483" name="Google Shape;1483;p74"/>
          <p:cNvSpPr txBox="1">
            <a:spLocks noGrp="1"/>
          </p:cNvSpPr>
          <p:nvPr>
            <p:ph type="subTitle" idx="15"/>
          </p:nvPr>
        </p:nvSpPr>
        <p:spPr>
          <a:xfrm>
            <a:off x="5052300" y="27957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0. Two silos">
  <p:cSld name="Two silos">
    <p:spTree>
      <p:nvGrpSpPr>
        <p:cNvPr id="1" name="Shape 1484"/>
        <p:cNvGrpSpPr/>
        <p:nvPr/>
      </p:nvGrpSpPr>
      <p:grpSpPr>
        <a:xfrm>
          <a:off x="0" y="0"/>
          <a:ext cx="0" cy="0"/>
          <a:chOff x="0" y="0"/>
          <a:chExt cx="0" cy="0"/>
        </a:xfrm>
      </p:grpSpPr>
      <p:sp>
        <p:nvSpPr>
          <p:cNvPr id="1485" name="Google Shape;1485;p75"/>
          <p:cNvSpPr/>
          <p:nvPr/>
        </p:nvSpPr>
        <p:spPr>
          <a:xfrm>
            <a:off x="4829025" y="742950"/>
            <a:ext cx="3638700" cy="34194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86" name="Google Shape;1486;p75"/>
          <p:cNvSpPr/>
          <p:nvPr/>
        </p:nvSpPr>
        <p:spPr>
          <a:xfrm>
            <a:off x="676275" y="742950"/>
            <a:ext cx="3638700" cy="34194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487" name="Google Shape;1487;p75"/>
          <p:cNvCxnSpPr/>
          <p:nvPr/>
        </p:nvCxnSpPr>
        <p:spPr>
          <a:xfrm>
            <a:off x="1218475"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1488" name="Google Shape;1488;p75"/>
          <p:cNvCxnSpPr/>
          <p:nvPr/>
        </p:nvCxnSpPr>
        <p:spPr>
          <a:xfrm>
            <a:off x="1240666" y="2984896"/>
            <a:ext cx="2533800" cy="0"/>
          </a:xfrm>
          <a:prstGeom prst="straightConnector1">
            <a:avLst/>
          </a:prstGeom>
          <a:noFill/>
          <a:ln w="19050" cap="rnd" cmpd="sng">
            <a:solidFill>
              <a:schemeClr val="dk2"/>
            </a:solidFill>
            <a:prstDash val="solid"/>
            <a:round/>
            <a:headEnd type="none" w="sm" len="sm"/>
            <a:tailEnd type="none" w="sm" len="sm"/>
          </a:ln>
        </p:spPr>
      </p:cxnSp>
      <p:cxnSp>
        <p:nvCxnSpPr>
          <p:cNvPr id="1489" name="Google Shape;1489;p75"/>
          <p:cNvCxnSpPr/>
          <p:nvPr/>
        </p:nvCxnSpPr>
        <p:spPr>
          <a:xfrm>
            <a:off x="5371226" y="2163390"/>
            <a:ext cx="2533800" cy="0"/>
          </a:xfrm>
          <a:prstGeom prst="straightConnector1">
            <a:avLst/>
          </a:prstGeom>
          <a:noFill/>
          <a:ln w="19050" cap="rnd" cmpd="sng">
            <a:solidFill>
              <a:schemeClr val="dk2"/>
            </a:solidFill>
            <a:prstDash val="solid"/>
            <a:round/>
            <a:headEnd type="none" w="sm" len="sm"/>
            <a:tailEnd type="none" w="sm" len="sm"/>
          </a:ln>
        </p:spPr>
      </p:cxnSp>
      <p:cxnSp>
        <p:nvCxnSpPr>
          <p:cNvPr id="1490" name="Google Shape;1490;p75"/>
          <p:cNvCxnSpPr/>
          <p:nvPr/>
        </p:nvCxnSpPr>
        <p:spPr>
          <a:xfrm>
            <a:off x="5393417" y="2984896"/>
            <a:ext cx="2533800" cy="0"/>
          </a:xfrm>
          <a:prstGeom prst="straightConnector1">
            <a:avLst/>
          </a:prstGeom>
          <a:noFill/>
          <a:ln w="19050" cap="rnd" cmpd="sng">
            <a:solidFill>
              <a:schemeClr val="dk2"/>
            </a:solidFill>
            <a:prstDash val="solid"/>
            <a:round/>
            <a:headEnd type="none" w="sm" len="sm"/>
            <a:tailEnd type="none" w="sm" len="sm"/>
          </a:ln>
        </p:spPr>
      </p:cxnSp>
      <p:sp>
        <p:nvSpPr>
          <p:cNvPr id="1491" name="Google Shape;1491;p75"/>
          <p:cNvSpPr/>
          <p:nvPr/>
        </p:nvSpPr>
        <p:spPr>
          <a:xfrm>
            <a:off x="1212525"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92" name="Google Shape;1492;p75"/>
          <p:cNvSpPr/>
          <p:nvPr/>
        </p:nvSpPr>
        <p:spPr>
          <a:xfrm>
            <a:off x="5365283" y="551933"/>
            <a:ext cx="25662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493" name="Google Shape;1493;p75"/>
          <p:cNvGrpSpPr/>
          <p:nvPr/>
        </p:nvGrpSpPr>
        <p:grpSpPr>
          <a:xfrm>
            <a:off x="9190200" y="0"/>
            <a:ext cx="2579242" cy="2568339"/>
            <a:chOff x="22170399" y="777240"/>
            <a:chExt cx="6877978" cy="6848903"/>
          </a:xfrm>
        </p:grpSpPr>
        <p:grpSp>
          <p:nvGrpSpPr>
            <p:cNvPr id="1494" name="Google Shape;1494;p75"/>
            <p:cNvGrpSpPr/>
            <p:nvPr/>
          </p:nvGrpSpPr>
          <p:grpSpPr>
            <a:xfrm>
              <a:off x="22170399" y="777240"/>
              <a:ext cx="6877978" cy="6848903"/>
              <a:chOff x="22155159" y="0"/>
              <a:chExt cx="6877978" cy="6848903"/>
            </a:xfrm>
          </p:grpSpPr>
          <p:sp>
            <p:nvSpPr>
              <p:cNvPr id="1495" name="Google Shape;1495;p7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496" name="Google Shape;1496;p7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497" name="Google Shape;1497;p7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498" name="Google Shape;1498;p7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499" name="Google Shape;1499;p7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00" name="Google Shape;1500;p7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01" name="Google Shape;1501;p7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02" name="Google Shape;1502;p7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03" name="Google Shape;1503;p7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04" name="Google Shape;1504;p7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05" name="Google Shape;1505;p7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06" name="Google Shape;1506;p7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07" name="Google Shape;1507;p7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08" name="Google Shape;1508;p7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09" name="Google Shape;1509;p75"/>
          <p:cNvSpPr txBox="1">
            <a:spLocks noGrp="1"/>
          </p:cNvSpPr>
          <p:nvPr>
            <p:ph type="subTitle" idx="1"/>
          </p:nvPr>
        </p:nvSpPr>
        <p:spPr>
          <a:xfrm>
            <a:off x="1447525" y="578325"/>
            <a:ext cx="2075700" cy="34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10" name="Google Shape;1510;p75"/>
          <p:cNvSpPr txBox="1">
            <a:spLocks noGrp="1"/>
          </p:cNvSpPr>
          <p:nvPr>
            <p:ph type="subTitle" idx="2"/>
          </p:nvPr>
        </p:nvSpPr>
        <p:spPr>
          <a:xfrm>
            <a:off x="1673350" y="151790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1" name="Google Shape;1511;p75"/>
          <p:cNvSpPr txBox="1">
            <a:spLocks noGrp="1"/>
          </p:cNvSpPr>
          <p:nvPr>
            <p:ph type="subTitle" idx="3"/>
          </p:nvPr>
        </p:nvSpPr>
        <p:spPr>
          <a:xfrm>
            <a:off x="1673352" y="2340864"/>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2" name="Google Shape;1512;p75"/>
          <p:cNvSpPr txBox="1">
            <a:spLocks noGrp="1"/>
          </p:cNvSpPr>
          <p:nvPr>
            <p:ph type="subTitle" idx="4"/>
          </p:nvPr>
        </p:nvSpPr>
        <p:spPr>
          <a:xfrm>
            <a:off x="1673352" y="3154680"/>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3" name="Google Shape;1513;p75"/>
          <p:cNvSpPr txBox="1">
            <a:spLocks noGrp="1"/>
          </p:cNvSpPr>
          <p:nvPr>
            <p:ph type="subTitle" idx="5"/>
          </p:nvPr>
        </p:nvSpPr>
        <p:spPr>
          <a:xfrm>
            <a:off x="6007952" y="151561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4" name="Google Shape;1514;p75"/>
          <p:cNvSpPr txBox="1">
            <a:spLocks noGrp="1"/>
          </p:cNvSpPr>
          <p:nvPr>
            <p:ph type="subTitle" idx="6"/>
          </p:nvPr>
        </p:nvSpPr>
        <p:spPr>
          <a:xfrm>
            <a:off x="6007952" y="2338577"/>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5" name="Google Shape;1515;p75"/>
          <p:cNvSpPr txBox="1">
            <a:spLocks noGrp="1"/>
          </p:cNvSpPr>
          <p:nvPr>
            <p:ph type="subTitle" idx="7"/>
          </p:nvPr>
        </p:nvSpPr>
        <p:spPr>
          <a:xfrm>
            <a:off x="6007952" y="3152393"/>
            <a:ext cx="2075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16" name="Google Shape;1516;p75"/>
          <p:cNvSpPr txBox="1">
            <a:spLocks noGrp="1"/>
          </p:cNvSpPr>
          <p:nvPr>
            <p:ph type="subTitle" idx="8"/>
          </p:nvPr>
        </p:nvSpPr>
        <p:spPr>
          <a:xfrm>
            <a:off x="5622475" y="576075"/>
            <a:ext cx="20757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1. Three silos">
  <p:cSld name="Three silos">
    <p:spTree>
      <p:nvGrpSpPr>
        <p:cNvPr id="1" name="Shape 1517"/>
        <p:cNvGrpSpPr/>
        <p:nvPr/>
      </p:nvGrpSpPr>
      <p:grpSpPr>
        <a:xfrm>
          <a:off x="0" y="0"/>
          <a:ext cx="0" cy="0"/>
          <a:chOff x="0" y="0"/>
          <a:chExt cx="0" cy="0"/>
        </a:xfrm>
      </p:grpSpPr>
      <p:sp>
        <p:nvSpPr>
          <p:cNvPr id="1518" name="Google Shape;1518;p76"/>
          <p:cNvSpPr/>
          <p:nvPr/>
        </p:nvSpPr>
        <p:spPr>
          <a:xfrm>
            <a:off x="6154208" y="830669"/>
            <a:ext cx="2577600" cy="34194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9" name="Google Shape;1519;p76"/>
          <p:cNvSpPr/>
          <p:nvPr/>
        </p:nvSpPr>
        <p:spPr>
          <a:xfrm>
            <a:off x="3283251" y="830669"/>
            <a:ext cx="2577600" cy="34194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20" name="Google Shape;1520;p76"/>
          <p:cNvSpPr/>
          <p:nvPr/>
        </p:nvSpPr>
        <p:spPr>
          <a:xfrm>
            <a:off x="455840" y="830669"/>
            <a:ext cx="2577600" cy="34194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521" name="Google Shape;1521;p76"/>
          <p:cNvCxnSpPr/>
          <p:nvPr/>
        </p:nvCxnSpPr>
        <p:spPr>
          <a:xfrm>
            <a:off x="73659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2" name="Google Shape;1522;p76"/>
          <p:cNvCxnSpPr/>
          <p:nvPr/>
        </p:nvCxnSpPr>
        <p:spPr>
          <a:xfrm>
            <a:off x="75878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1523" name="Google Shape;1523;p76"/>
          <p:cNvCxnSpPr/>
          <p:nvPr/>
        </p:nvCxnSpPr>
        <p:spPr>
          <a:xfrm>
            <a:off x="3571004"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4" name="Google Shape;1524;p76"/>
          <p:cNvCxnSpPr/>
          <p:nvPr/>
        </p:nvCxnSpPr>
        <p:spPr>
          <a:xfrm>
            <a:off x="3593195" y="3072615"/>
            <a:ext cx="2023200" cy="0"/>
          </a:xfrm>
          <a:prstGeom prst="straightConnector1">
            <a:avLst/>
          </a:prstGeom>
          <a:noFill/>
          <a:ln w="19050" cap="rnd" cmpd="sng">
            <a:solidFill>
              <a:schemeClr val="dk2"/>
            </a:solidFill>
            <a:prstDash val="solid"/>
            <a:round/>
            <a:headEnd type="none" w="sm" len="sm"/>
            <a:tailEnd type="none" w="sm" len="sm"/>
          </a:ln>
        </p:spPr>
      </p:cxnSp>
      <p:cxnSp>
        <p:nvCxnSpPr>
          <p:cNvPr id="1525" name="Google Shape;1525;p76"/>
          <p:cNvCxnSpPr/>
          <p:nvPr/>
        </p:nvCxnSpPr>
        <p:spPr>
          <a:xfrm>
            <a:off x="6426989" y="2251109"/>
            <a:ext cx="2023200" cy="0"/>
          </a:xfrm>
          <a:prstGeom prst="straightConnector1">
            <a:avLst/>
          </a:prstGeom>
          <a:noFill/>
          <a:ln w="19050" cap="rnd" cmpd="sng">
            <a:solidFill>
              <a:schemeClr val="dk2"/>
            </a:solidFill>
            <a:prstDash val="solid"/>
            <a:round/>
            <a:headEnd type="none" w="sm" len="sm"/>
            <a:tailEnd type="none" w="sm" len="sm"/>
          </a:ln>
        </p:spPr>
      </p:cxnSp>
      <p:cxnSp>
        <p:nvCxnSpPr>
          <p:cNvPr id="1526" name="Google Shape;1526;p76"/>
          <p:cNvCxnSpPr/>
          <p:nvPr/>
        </p:nvCxnSpPr>
        <p:spPr>
          <a:xfrm>
            <a:off x="6449180" y="3072615"/>
            <a:ext cx="2023200" cy="0"/>
          </a:xfrm>
          <a:prstGeom prst="straightConnector1">
            <a:avLst/>
          </a:prstGeom>
          <a:noFill/>
          <a:ln w="19050" cap="rnd" cmpd="sng">
            <a:solidFill>
              <a:schemeClr val="dk2"/>
            </a:solidFill>
            <a:prstDash val="solid"/>
            <a:round/>
            <a:headEnd type="none" w="sm" len="sm"/>
            <a:tailEnd type="none" w="sm" len="sm"/>
          </a:ln>
        </p:spPr>
      </p:cxnSp>
      <p:sp>
        <p:nvSpPr>
          <p:cNvPr id="1527" name="Google Shape;1527;p76"/>
          <p:cNvSpPr/>
          <p:nvPr/>
        </p:nvSpPr>
        <p:spPr>
          <a:xfrm>
            <a:off x="737788"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528" name="Google Shape;1528;p76"/>
          <p:cNvSpPr/>
          <p:nvPr/>
        </p:nvSpPr>
        <p:spPr>
          <a:xfrm>
            <a:off x="3565200" y="658156"/>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529" name="Google Shape;1529;p76"/>
          <p:cNvSpPr/>
          <p:nvPr/>
        </p:nvSpPr>
        <p:spPr>
          <a:xfrm>
            <a:off x="6436157" y="637259"/>
            <a:ext cx="2013600" cy="4155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530" name="Google Shape;1530;p76"/>
          <p:cNvGrpSpPr/>
          <p:nvPr/>
        </p:nvGrpSpPr>
        <p:grpSpPr>
          <a:xfrm>
            <a:off x="9190200" y="0"/>
            <a:ext cx="2579242" cy="2568339"/>
            <a:chOff x="22170399" y="777240"/>
            <a:chExt cx="6877978" cy="6848903"/>
          </a:xfrm>
        </p:grpSpPr>
        <p:grpSp>
          <p:nvGrpSpPr>
            <p:cNvPr id="1531" name="Google Shape;1531;p76"/>
            <p:cNvGrpSpPr/>
            <p:nvPr/>
          </p:nvGrpSpPr>
          <p:grpSpPr>
            <a:xfrm>
              <a:off x="22170399" y="777240"/>
              <a:ext cx="6877978" cy="6848903"/>
              <a:chOff x="22155159" y="0"/>
              <a:chExt cx="6877978" cy="6848903"/>
            </a:xfrm>
          </p:grpSpPr>
          <p:sp>
            <p:nvSpPr>
              <p:cNvPr id="1532" name="Google Shape;1532;p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533" name="Google Shape;1533;p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534" name="Google Shape;1534;p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535" name="Google Shape;1535;p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536" name="Google Shape;1536;p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37" name="Google Shape;1537;p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38" name="Google Shape;1538;p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39" name="Google Shape;1539;p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40" name="Google Shape;1540;p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41" name="Google Shape;1541;p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42" name="Google Shape;1542;p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43" name="Google Shape;1543;p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44" name="Google Shape;1544;p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45" name="Google Shape;1545;p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46" name="Google Shape;1546;p76"/>
          <p:cNvSpPr txBox="1">
            <a:spLocks noGrp="1"/>
          </p:cNvSpPr>
          <p:nvPr>
            <p:ph type="subTitle" idx="1"/>
          </p:nvPr>
        </p:nvSpPr>
        <p:spPr>
          <a:xfrm>
            <a:off x="988438"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47" name="Google Shape;1547;p76"/>
          <p:cNvSpPr txBox="1">
            <a:spLocks noGrp="1"/>
          </p:cNvSpPr>
          <p:nvPr>
            <p:ph type="subTitle" idx="2"/>
          </p:nvPr>
        </p:nvSpPr>
        <p:spPr>
          <a:xfrm>
            <a:off x="1275323" y="15999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48" name="Google Shape;1548;p76"/>
          <p:cNvSpPr txBox="1">
            <a:spLocks noGrp="1"/>
          </p:cNvSpPr>
          <p:nvPr>
            <p:ph type="subTitle" idx="3"/>
          </p:nvPr>
        </p:nvSpPr>
        <p:spPr>
          <a:xfrm>
            <a:off x="1275323" y="24229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49" name="Google Shape;1549;p76"/>
          <p:cNvSpPr txBox="1">
            <a:spLocks noGrp="1"/>
          </p:cNvSpPr>
          <p:nvPr>
            <p:ph type="subTitle" idx="4"/>
          </p:nvPr>
        </p:nvSpPr>
        <p:spPr>
          <a:xfrm>
            <a:off x="1275323" y="32367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0" name="Google Shape;1550;p76"/>
          <p:cNvSpPr txBox="1">
            <a:spLocks noGrp="1"/>
          </p:cNvSpPr>
          <p:nvPr>
            <p:ph type="subTitle" idx="5"/>
          </p:nvPr>
        </p:nvSpPr>
        <p:spPr>
          <a:xfrm>
            <a:off x="3815850"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51" name="Google Shape;1551;p76"/>
          <p:cNvSpPr txBox="1">
            <a:spLocks noGrp="1"/>
          </p:cNvSpPr>
          <p:nvPr>
            <p:ph type="subTitle" idx="6"/>
          </p:nvPr>
        </p:nvSpPr>
        <p:spPr>
          <a:xfrm>
            <a:off x="4143548"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2" name="Google Shape;1552;p76"/>
          <p:cNvSpPr txBox="1">
            <a:spLocks noGrp="1"/>
          </p:cNvSpPr>
          <p:nvPr>
            <p:ph type="subTitle" idx="7"/>
          </p:nvPr>
        </p:nvSpPr>
        <p:spPr>
          <a:xfrm>
            <a:off x="4143548"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3" name="Google Shape;1553;p76"/>
          <p:cNvSpPr txBox="1">
            <a:spLocks noGrp="1"/>
          </p:cNvSpPr>
          <p:nvPr>
            <p:ph type="subTitle" idx="8"/>
          </p:nvPr>
        </p:nvSpPr>
        <p:spPr>
          <a:xfrm>
            <a:off x="4143548"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4" name="Google Shape;1554;p76"/>
          <p:cNvSpPr txBox="1">
            <a:spLocks noGrp="1"/>
          </p:cNvSpPr>
          <p:nvPr>
            <p:ph type="subTitle" idx="9"/>
          </p:nvPr>
        </p:nvSpPr>
        <p:spPr>
          <a:xfrm>
            <a:off x="6686807" y="647700"/>
            <a:ext cx="1512300" cy="34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555" name="Google Shape;1555;p76"/>
          <p:cNvSpPr txBox="1">
            <a:spLocks noGrp="1"/>
          </p:cNvSpPr>
          <p:nvPr>
            <p:ph type="subTitle" idx="13"/>
          </p:nvPr>
        </p:nvSpPr>
        <p:spPr>
          <a:xfrm>
            <a:off x="7016873" y="157907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6" name="Google Shape;1556;p76"/>
          <p:cNvSpPr txBox="1">
            <a:spLocks noGrp="1"/>
          </p:cNvSpPr>
          <p:nvPr>
            <p:ph type="subTitle" idx="14"/>
          </p:nvPr>
        </p:nvSpPr>
        <p:spPr>
          <a:xfrm>
            <a:off x="7016873" y="2402035"/>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1557" name="Google Shape;1557;p76"/>
          <p:cNvSpPr txBox="1">
            <a:spLocks noGrp="1"/>
          </p:cNvSpPr>
          <p:nvPr>
            <p:ph type="subTitle" idx="15"/>
          </p:nvPr>
        </p:nvSpPr>
        <p:spPr>
          <a:xfrm>
            <a:off x="7016873" y="3215850"/>
            <a:ext cx="16044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2. Four part gradient cycle_1">
  <p:cSld name="Four part gradient cycle_1">
    <p:spTree>
      <p:nvGrpSpPr>
        <p:cNvPr id="1" name="Shape 1558"/>
        <p:cNvGrpSpPr/>
        <p:nvPr/>
      </p:nvGrpSpPr>
      <p:grpSpPr>
        <a:xfrm>
          <a:off x="0" y="0"/>
          <a:ext cx="0" cy="0"/>
          <a:chOff x="0" y="0"/>
          <a:chExt cx="0" cy="0"/>
        </a:xfrm>
      </p:grpSpPr>
      <p:grpSp>
        <p:nvGrpSpPr>
          <p:cNvPr id="1559" name="Google Shape;1559;p77"/>
          <p:cNvGrpSpPr/>
          <p:nvPr/>
        </p:nvGrpSpPr>
        <p:grpSpPr>
          <a:xfrm rot="-5400000" flipH="1">
            <a:off x="5969675" y="1920075"/>
            <a:ext cx="120038" cy="1042515"/>
            <a:chOff x="8582641" y="8238480"/>
            <a:chExt cx="320100" cy="2780040"/>
          </a:xfrm>
        </p:grpSpPr>
        <p:cxnSp>
          <p:nvCxnSpPr>
            <p:cNvPr id="1560" name="Google Shape;1560;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1" name="Google Shape;1561;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2" name="Google Shape;1562;p77"/>
          <p:cNvGrpSpPr/>
          <p:nvPr/>
        </p:nvGrpSpPr>
        <p:grpSpPr>
          <a:xfrm rot="5400000">
            <a:off x="3043282" y="1907607"/>
            <a:ext cx="120037" cy="1042515"/>
            <a:chOff x="8582641" y="8238480"/>
            <a:chExt cx="320100" cy="2780040"/>
          </a:xfrm>
        </p:grpSpPr>
        <p:cxnSp>
          <p:nvCxnSpPr>
            <p:cNvPr id="1563" name="Google Shape;1563;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4" name="Google Shape;1564;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5" name="Google Shape;1565;p77"/>
          <p:cNvGrpSpPr/>
          <p:nvPr/>
        </p:nvGrpSpPr>
        <p:grpSpPr>
          <a:xfrm>
            <a:off x="4520726" y="3278900"/>
            <a:ext cx="120037" cy="1042515"/>
            <a:chOff x="8582641" y="8238480"/>
            <a:chExt cx="320100" cy="2780040"/>
          </a:xfrm>
        </p:grpSpPr>
        <p:cxnSp>
          <p:nvCxnSpPr>
            <p:cNvPr id="1566" name="Google Shape;1566;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7" name="Google Shape;1567;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68" name="Google Shape;1568;p77"/>
          <p:cNvGrpSpPr/>
          <p:nvPr/>
        </p:nvGrpSpPr>
        <p:grpSpPr>
          <a:xfrm rot="10800000" flipH="1">
            <a:off x="4520726" y="414431"/>
            <a:ext cx="120037" cy="1042515"/>
            <a:chOff x="8582641" y="8238480"/>
            <a:chExt cx="320100" cy="2780040"/>
          </a:xfrm>
        </p:grpSpPr>
        <p:cxnSp>
          <p:nvCxnSpPr>
            <p:cNvPr id="1569" name="Google Shape;1569;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70" name="Google Shape;1570;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571" name="Google Shape;1571;p77"/>
          <p:cNvGrpSpPr/>
          <p:nvPr/>
        </p:nvGrpSpPr>
        <p:grpSpPr>
          <a:xfrm flipH="1">
            <a:off x="3227106" y="1057301"/>
            <a:ext cx="2689653" cy="2742926"/>
            <a:chOff x="2466726" y="-956149"/>
            <a:chExt cx="10032274" cy="10058401"/>
          </a:xfrm>
        </p:grpSpPr>
        <p:sp>
          <p:nvSpPr>
            <p:cNvPr id="1572" name="Google Shape;1572;p7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3" name="Google Shape;1573;p7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4" name="Google Shape;1574;p7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1575" name="Google Shape;1575;p7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grpSp>
        <p:nvGrpSpPr>
          <p:cNvPr id="1576" name="Google Shape;1576;p77"/>
          <p:cNvGrpSpPr/>
          <p:nvPr/>
        </p:nvGrpSpPr>
        <p:grpSpPr>
          <a:xfrm>
            <a:off x="9190200" y="0"/>
            <a:ext cx="2579242" cy="2568339"/>
            <a:chOff x="22170399" y="777240"/>
            <a:chExt cx="6877978" cy="6848903"/>
          </a:xfrm>
        </p:grpSpPr>
        <p:grpSp>
          <p:nvGrpSpPr>
            <p:cNvPr id="1577" name="Google Shape;1577;p77"/>
            <p:cNvGrpSpPr/>
            <p:nvPr/>
          </p:nvGrpSpPr>
          <p:grpSpPr>
            <a:xfrm>
              <a:off x="22170399" y="777240"/>
              <a:ext cx="6877978" cy="6848903"/>
              <a:chOff x="22155159" y="0"/>
              <a:chExt cx="6877978" cy="6848903"/>
            </a:xfrm>
          </p:grpSpPr>
          <p:sp>
            <p:nvSpPr>
              <p:cNvPr id="1578" name="Google Shape;1578;p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579" name="Google Shape;1579;p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580" name="Google Shape;1580;p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581" name="Google Shape;1581;p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582" name="Google Shape;1582;p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583" name="Google Shape;1583;p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584" name="Google Shape;1584;p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585" name="Google Shape;1585;p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586" name="Google Shape;1586;p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587" name="Google Shape;1587;p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588" name="Google Shape;1588;p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589" name="Google Shape;1589;p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590" name="Google Shape;1590;p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591" name="Google Shape;1591;p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592" name="Google Shape;1592;p77"/>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593" name="Google Shape;1593;p77"/>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594" name="Google Shape;1594;p77"/>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5" name="Google Shape;1595;p77"/>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596" name="Google Shape;1596;p77"/>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7" name="Google Shape;1597;p77"/>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598" name="Google Shape;1598;p77"/>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99" name="Google Shape;1599;p77"/>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3. Four part gradient cycle_2">
  <p:cSld name="Four part gradient cycle_2">
    <p:spTree>
      <p:nvGrpSpPr>
        <p:cNvPr id="1" name="Shape 1600"/>
        <p:cNvGrpSpPr/>
        <p:nvPr/>
      </p:nvGrpSpPr>
      <p:grpSpPr>
        <a:xfrm>
          <a:off x="0" y="0"/>
          <a:ext cx="0" cy="0"/>
          <a:chOff x="0" y="0"/>
          <a:chExt cx="0" cy="0"/>
        </a:xfrm>
      </p:grpSpPr>
      <p:grpSp>
        <p:nvGrpSpPr>
          <p:cNvPr id="1601" name="Google Shape;1601;p78"/>
          <p:cNvGrpSpPr/>
          <p:nvPr/>
        </p:nvGrpSpPr>
        <p:grpSpPr>
          <a:xfrm rot="-5400000" flipH="1">
            <a:off x="5969675" y="1920075"/>
            <a:ext cx="120038" cy="1042515"/>
            <a:chOff x="8582641" y="8238480"/>
            <a:chExt cx="320100" cy="2780040"/>
          </a:xfrm>
        </p:grpSpPr>
        <p:cxnSp>
          <p:nvCxnSpPr>
            <p:cNvPr id="1602" name="Google Shape;1602;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3" name="Google Shape;1603;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04" name="Google Shape;1604;p78"/>
          <p:cNvGrpSpPr/>
          <p:nvPr/>
        </p:nvGrpSpPr>
        <p:grpSpPr>
          <a:xfrm rot="5400000">
            <a:off x="3043282" y="1907607"/>
            <a:ext cx="120037" cy="1042515"/>
            <a:chOff x="8582641" y="8238480"/>
            <a:chExt cx="320100" cy="2780040"/>
          </a:xfrm>
        </p:grpSpPr>
        <p:cxnSp>
          <p:nvCxnSpPr>
            <p:cNvPr id="1605" name="Google Shape;1605;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6" name="Google Shape;1606;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07" name="Google Shape;1607;p78"/>
          <p:cNvGrpSpPr/>
          <p:nvPr/>
        </p:nvGrpSpPr>
        <p:grpSpPr>
          <a:xfrm>
            <a:off x="4520726" y="3278900"/>
            <a:ext cx="120037" cy="1042515"/>
            <a:chOff x="8582641" y="8238480"/>
            <a:chExt cx="320100" cy="2780040"/>
          </a:xfrm>
        </p:grpSpPr>
        <p:cxnSp>
          <p:nvCxnSpPr>
            <p:cNvPr id="1608" name="Google Shape;1608;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9" name="Google Shape;1609;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10" name="Google Shape;1610;p78"/>
          <p:cNvGrpSpPr/>
          <p:nvPr/>
        </p:nvGrpSpPr>
        <p:grpSpPr>
          <a:xfrm rot="10800000" flipH="1">
            <a:off x="4520726" y="414431"/>
            <a:ext cx="120037" cy="1042515"/>
            <a:chOff x="8582641" y="8238480"/>
            <a:chExt cx="320100" cy="2780040"/>
          </a:xfrm>
        </p:grpSpPr>
        <p:cxnSp>
          <p:nvCxnSpPr>
            <p:cNvPr id="1611" name="Google Shape;1611;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12" name="Google Shape;1612;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13" name="Google Shape;1613;p78"/>
          <p:cNvGrpSpPr/>
          <p:nvPr/>
        </p:nvGrpSpPr>
        <p:grpSpPr>
          <a:xfrm flipH="1">
            <a:off x="3227106" y="1057388"/>
            <a:ext cx="2689653" cy="2742926"/>
            <a:chOff x="2466726" y="-956149"/>
            <a:chExt cx="10032274" cy="10058401"/>
          </a:xfrm>
        </p:grpSpPr>
        <p:sp>
          <p:nvSpPr>
            <p:cNvPr id="1614" name="Google Shape;1614;p7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5" name="Google Shape;1615;p7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6" name="Google Shape;1616;p7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1617" name="Google Shape;1617;p7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grpSp>
        <p:nvGrpSpPr>
          <p:cNvPr id="1618" name="Google Shape;1618;p78"/>
          <p:cNvGrpSpPr/>
          <p:nvPr/>
        </p:nvGrpSpPr>
        <p:grpSpPr>
          <a:xfrm>
            <a:off x="9190200" y="0"/>
            <a:ext cx="2579242" cy="2568339"/>
            <a:chOff x="22170399" y="777240"/>
            <a:chExt cx="6877978" cy="6848903"/>
          </a:xfrm>
        </p:grpSpPr>
        <p:grpSp>
          <p:nvGrpSpPr>
            <p:cNvPr id="1619" name="Google Shape;1619;p78"/>
            <p:cNvGrpSpPr/>
            <p:nvPr/>
          </p:nvGrpSpPr>
          <p:grpSpPr>
            <a:xfrm>
              <a:off x="22170399" y="777240"/>
              <a:ext cx="6877978" cy="6848903"/>
              <a:chOff x="22155159" y="0"/>
              <a:chExt cx="6877978" cy="6848903"/>
            </a:xfrm>
          </p:grpSpPr>
          <p:sp>
            <p:nvSpPr>
              <p:cNvPr id="1620" name="Google Shape;1620;p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21" name="Google Shape;1621;p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22" name="Google Shape;1622;p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23" name="Google Shape;1623;p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24" name="Google Shape;1624;p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25" name="Google Shape;1625;p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626" name="Google Shape;1626;p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627" name="Google Shape;1627;p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628" name="Google Shape;1628;p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629" name="Google Shape;1629;p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630" name="Google Shape;1630;p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631" name="Google Shape;1631;p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632" name="Google Shape;1632;p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633" name="Google Shape;1633;p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634" name="Google Shape;1634;p78"/>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635" name="Google Shape;1635;p78"/>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636" name="Google Shape;1636;p78"/>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37" name="Google Shape;1637;p78"/>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38" name="Google Shape;1638;p78"/>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39" name="Google Shape;1639;p78"/>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40" name="Google Shape;1640;p78"/>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41" name="Google Shape;1641;p78"/>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4. Three part gradient cycle_1">
  <p:cSld name="Three part gradient cycle_1">
    <p:spTree>
      <p:nvGrpSpPr>
        <p:cNvPr id="1" name="Shape 1642"/>
        <p:cNvGrpSpPr/>
        <p:nvPr/>
      </p:nvGrpSpPr>
      <p:grpSpPr>
        <a:xfrm>
          <a:off x="0" y="0"/>
          <a:ext cx="0" cy="0"/>
          <a:chOff x="0" y="0"/>
          <a:chExt cx="0" cy="0"/>
        </a:xfrm>
      </p:grpSpPr>
      <p:grpSp>
        <p:nvGrpSpPr>
          <p:cNvPr id="1643" name="Google Shape;1643;p79"/>
          <p:cNvGrpSpPr/>
          <p:nvPr/>
        </p:nvGrpSpPr>
        <p:grpSpPr>
          <a:xfrm rot="-5400000" flipH="1">
            <a:off x="5918108" y="2687023"/>
            <a:ext cx="120037" cy="1042515"/>
            <a:chOff x="8582641" y="8238480"/>
            <a:chExt cx="320100" cy="2780040"/>
          </a:xfrm>
        </p:grpSpPr>
        <p:cxnSp>
          <p:nvCxnSpPr>
            <p:cNvPr id="1644" name="Google Shape;1644;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5" name="Google Shape;1645;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46" name="Google Shape;1646;p79"/>
          <p:cNvGrpSpPr/>
          <p:nvPr/>
        </p:nvGrpSpPr>
        <p:grpSpPr>
          <a:xfrm rot="10800000" flipH="1">
            <a:off x="4520726" y="728756"/>
            <a:ext cx="120037" cy="1042515"/>
            <a:chOff x="8582641" y="8238480"/>
            <a:chExt cx="320100" cy="2780040"/>
          </a:xfrm>
        </p:grpSpPr>
        <p:cxnSp>
          <p:nvCxnSpPr>
            <p:cNvPr id="1647" name="Google Shape;1647;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8" name="Google Shape;1648;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49" name="Google Shape;1649;p79"/>
          <p:cNvGrpSpPr/>
          <p:nvPr/>
        </p:nvGrpSpPr>
        <p:grpSpPr>
          <a:xfrm rot="5400000">
            <a:off x="3106243" y="2687023"/>
            <a:ext cx="120037" cy="1042515"/>
            <a:chOff x="8582641" y="8238480"/>
            <a:chExt cx="320100" cy="2780040"/>
          </a:xfrm>
        </p:grpSpPr>
        <p:cxnSp>
          <p:nvCxnSpPr>
            <p:cNvPr id="1650" name="Google Shape;1650;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51" name="Google Shape;1651;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52" name="Google Shape;1652;p79"/>
          <p:cNvGrpSpPr/>
          <p:nvPr/>
        </p:nvGrpSpPr>
        <p:grpSpPr>
          <a:xfrm>
            <a:off x="3197242" y="1371569"/>
            <a:ext cx="2749076" cy="2742996"/>
            <a:chOff x="2779615" y="736954"/>
            <a:chExt cx="4778508" cy="4767941"/>
          </a:xfrm>
        </p:grpSpPr>
        <p:sp>
          <p:nvSpPr>
            <p:cNvPr id="1653" name="Google Shape;1653;p7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54" name="Google Shape;1654;p79"/>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55" name="Google Shape;1655;p7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1656" name="Google Shape;1656;p79"/>
          <p:cNvGrpSpPr/>
          <p:nvPr/>
        </p:nvGrpSpPr>
        <p:grpSpPr>
          <a:xfrm>
            <a:off x="9190200" y="0"/>
            <a:ext cx="2579242" cy="2568339"/>
            <a:chOff x="22170399" y="777240"/>
            <a:chExt cx="6877978" cy="6848903"/>
          </a:xfrm>
        </p:grpSpPr>
        <p:grpSp>
          <p:nvGrpSpPr>
            <p:cNvPr id="1657" name="Google Shape;1657;p79"/>
            <p:cNvGrpSpPr/>
            <p:nvPr/>
          </p:nvGrpSpPr>
          <p:grpSpPr>
            <a:xfrm>
              <a:off x="22170399" y="777240"/>
              <a:ext cx="6877978" cy="6848903"/>
              <a:chOff x="22155159" y="0"/>
              <a:chExt cx="6877978" cy="6848903"/>
            </a:xfrm>
          </p:grpSpPr>
          <p:sp>
            <p:nvSpPr>
              <p:cNvPr id="1658" name="Google Shape;1658;p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59" name="Google Shape;1659;p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60" name="Google Shape;1660;p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61" name="Google Shape;1661;p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62" name="Google Shape;1662;p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63" name="Google Shape;1663;p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664" name="Google Shape;1664;p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665" name="Google Shape;1665;p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666" name="Google Shape;1666;p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667" name="Google Shape;1667;p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668" name="Google Shape;1668;p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669" name="Google Shape;1669;p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670" name="Google Shape;1670;p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671" name="Google Shape;1671;p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672" name="Google Shape;1672;p79"/>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673" name="Google Shape;1673;p79"/>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674" name="Google Shape;1674;p79"/>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75" name="Google Shape;1675;p79"/>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676" name="Google Shape;1676;p79"/>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677" name="Google Shape;1677;p79"/>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5. Three part gradient cycle_2">
  <p:cSld name="Three part gradient cycle_2">
    <p:spTree>
      <p:nvGrpSpPr>
        <p:cNvPr id="1" name="Shape 1678"/>
        <p:cNvGrpSpPr/>
        <p:nvPr/>
      </p:nvGrpSpPr>
      <p:grpSpPr>
        <a:xfrm>
          <a:off x="0" y="0"/>
          <a:ext cx="0" cy="0"/>
          <a:chOff x="0" y="0"/>
          <a:chExt cx="0" cy="0"/>
        </a:xfrm>
      </p:grpSpPr>
      <p:grpSp>
        <p:nvGrpSpPr>
          <p:cNvPr id="1679" name="Google Shape;1679;p80"/>
          <p:cNvGrpSpPr/>
          <p:nvPr/>
        </p:nvGrpSpPr>
        <p:grpSpPr>
          <a:xfrm rot="-5400000" flipH="1">
            <a:off x="5918108" y="2687023"/>
            <a:ext cx="120037" cy="1042515"/>
            <a:chOff x="8582641" y="8238480"/>
            <a:chExt cx="320100" cy="2780040"/>
          </a:xfrm>
        </p:grpSpPr>
        <p:cxnSp>
          <p:nvCxnSpPr>
            <p:cNvPr id="1680" name="Google Shape;1680;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1" name="Google Shape;1681;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2" name="Google Shape;1682;p80"/>
          <p:cNvGrpSpPr/>
          <p:nvPr/>
        </p:nvGrpSpPr>
        <p:grpSpPr>
          <a:xfrm rot="10800000" flipH="1">
            <a:off x="4520726" y="728756"/>
            <a:ext cx="120037" cy="1042515"/>
            <a:chOff x="8582641" y="8238480"/>
            <a:chExt cx="320100" cy="2780040"/>
          </a:xfrm>
        </p:grpSpPr>
        <p:cxnSp>
          <p:nvCxnSpPr>
            <p:cNvPr id="1683" name="Google Shape;1683;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4" name="Google Shape;1684;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5" name="Google Shape;1685;p80"/>
          <p:cNvGrpSpPr/>
          <p:nvPr/>
        </p:nvGrpSpPr>
        <p:grpSpPr>
          <a:xfrm rot="5400000">
            <a:off x="3106243" y="2687023"/>
            <a:ext cx="120037" cy="1042515"/>
            <a:chOff x="8582641" y="8238480"/>
            <a:chExt cx="320100" cy="2780040"/>
          </a:xfrm>
        </p:grpSpPr>
        <p:cxnSp>
          <p:nvCxnSpPr>
            <p:cNvPr id="1686" name="Google Shape;1686;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7" name="Google Shape;1687;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688" name="Google Shape;1688;p80"/>
          <p:cNvGrpSpPr/>
          <p:nvPr/>
        </p:nvGrpSpPr>
        <p:grpSpPr>
          <a:xfrm>
            <a:off x="3197242" y="1371569"/>
            <a:ext cx="2749076" cy="2742996"/>
            <a:chOff x="2779615" y="736954"/>
            <a:chExt cx="4778508" cy="4767941"/>
          </a:xfrm>
        </p:grpSpPr>
        <p:sp>
          <p:nvSpPr>
            <p:cNvPr id="1689" name="Google Shape;1689;p8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90" name="Google Shape;1690;p8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1691" name="Google Shape;1691;p8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grpSp>
        <p:nvGrpSpPr>
          <p:cNvPr id="1692" name="Google Shape;1692;p80"/>
          <p:cNvGrpSpPr/>
          <p:nvPr/>
        </p:nvGrpSpPr>
        <p:grpSpPr>
          <a:xfrm>
            <a:off x="9190200" y="0"/>
            <a:ext cx="2579242" cy="2568339"/>
            <a:chOff x="22170399" y="777240"/>
            <a:chExt cx="6877978" cy="6848903"/>
          </a:xfrm>
        </p:grpSpPr>
        <p:grpSp>
          <p:nvGrpSpPr>
            <p:cNvPr id="1693" name="Google Shape;1693;p80"/>
            <p:cNvGrpSpPr/>
            <p:nvPr/>
          </p:nvGrpSpPr>
          <p:grpSpPr>
            <a:xfrm>
              <a:off x="22170399" y="777240"/>
              <a:ext cx="6877978" cy="6848903"/>
              <a:chOff x="22155159" y="0"/>
              <a:chExt cx="6877978" cy="6848903"/>
            </a:xfrm>
          </p:grpSpPr>
          <p:sp>
            <p:nvSpPr>
              <p:cNvPr id="1694" name="Google Shape;1694;p8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695" name="Google Shape;1695;p8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696" name="Google Shape;1696;p8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697" name="Google Shape;1697;p8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698" name="Google Shape;1698;p8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699" name="Google Shape;1699;p8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00" name="Google Shape;1700;p8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01" name="Google Shape;1701;p8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02" name="Google Shape;1702;p8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03" name="Google Shape;1703;p8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04" name="Google Shape;1704;p8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05" name="Google Shape;1705;p8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06" name="Google Shape;1706;p8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07" name="Google Shape;1707;p8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08" name="Google Shape;1708;p80"/>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09" name="Google Shape;1709;p80"/>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10" name="Google Shape;1710;p80"/>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11" name="Google Shape;1711;p80"/>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12" name="Google Shape;1712;p80"/>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13" name="Google Shape;1713;p80"/>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6. Five part cycle">
  <p:cSld name="Five part cycle">
    <p:spTree>
      <p:nvGrpSpPr>
        <p:cNvPr id="1" name="Shape 1714"/>
        <p:cNvGrpSpPr/>
        <p:nvPr/>
      </p:nvGrpSpPr>
      <p:grpSpPr>
        <a:xfrm>
          <a:off x="0" y="0"/>
          <a:ext cx="0" cy="0"/>
          <a:chOff x="0" y="0"/>
          <a:chExt cx="0" cy="0"/>
        </a:xfrm>
      </p:grpSpPr>
      <p:sp>
        <p:nvSpPr>
          <p:cNvPr id="1715" name="Google Shape;1715;p81"/>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1716" name="Google Shape;1716;p81"/>
          <p:cNvSpPr/>
          <p:nvPr/>
        </p:nvSpPr>
        <p:spPr>
          <a:xfrm>
            <a:off x="5370230" y="201301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7" name="Google Shape;1717;p81"/>
          <p:cNvSpPr/>
          <p:nvPr/>
        </p:nvSpPr>
        <p:spPr>
          <a:xfrm>
            <a:off x="4985640" y="3194649"/>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8" name="Google Shape;1718;p81"/>
          <p:cNvSpPr/>
          <p:nvPr/>
        </p:nvSpPr>
        <p:spPr>
          <a:xfrm>
            <a:off x="3540936" y="3194630"/>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9" name="Google Shape;1719;p81"/>
          <p:cNvSpPr/>
          <p:nvPr/>
        </p:nvSpPr>
        <p:spPr>
          <a:xfrm>
            <a:off x="3225069" y="2013019"/>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0" name="Google Shape;1720;p81"/>
          <p:cNvSpPr/>
          <p:nvPr/>
        </p:nvSpPr>
        <p:spPr>
          <a:xfrm>
            <a:off x="4280025" y="118586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21" name="Google Shape;1721;p81"/>
          <p:cNvGrpSpPr/>
          <p:nvPr/>
        </p:nvGrpSpPr>
        <p:grpSpPr>
          <a:xfrm>
            <a:off x="9190200" y="0"/>
            <a:ext cx="2579242" cy="2568339"/>
            <a:chOff x="22170399" y="777240"/>
            <a:chExt cx="6877978" cy="6848903"/>
          </a:xfrm>
        </p:grpSpPr>
        <p:grpSp>
          <p:nvGrpSpPr>
            <p:cNvPr id="1722" name="Google Shape;1722;p81"/>
            <p:cNvGrpSpPr/>
            <p:nvPr/>
          </p:nvGrpSpPr>
          <p:grpSpPr>
            <a:xfrm>
              <a:off x="22170399" y="777240"/>
              <a:ext cx="6877978" cy="6848903"/>
              <a:chOff x="22155159" y="0"/>
              <a:chExt cx="6877978" cy="6848903"/>
            </a:xfrm>
          </p:grpSpPr>
          <p:sp>
            <p:nvSpPr>
              <p:cNvPr id="1723" name="Google Shape;1723;p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724" name="Google Shape;1724;p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725" name="Google Shape;1725;p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726" name="Google Shape;1726;p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727" name="Google Shape;1727;p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728" name="Google Shape;1728;p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29" name="Google Shape;1729;p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30" name="Google Shape;1730;p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31" name="Google Shape;1731;p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32" name="Google Shape;1732;p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33" name="Google Shape;1733;p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34" name="Google Shape;1734;p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35" name="Google Shape;1735;p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36" name="Google Shape;1736;p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37" name="Google Shape;1737;p81"/>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38" name="Google Shape;1738;p81"/>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39" name="Google Shape;1739;p81"/>
          <p:cNvSpPr txBox="1">
            <a:spLocks noGrp="1"/>
          </p:cNvSpPr>
          <p:nvPr>
            <p:ph type="subTitle" idx="3"/>
          </p:nvPr>
        </p:nvSpPr>
        <p:spPr>
          <a:xfrm>
            <a:off x="4280036" y="5767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0" name="Google Shape;1740;p81"/>
          <p:cNvSpPr txBox="1">
            <a:spLocks noGrp="1"/>
          </p:cNvSpPr>
          <p:nvPr>
            <p:ph type="subTitle" idx="4"/>
          </p:nvPr>
        </p:nvSpPr>
        <p:spPr>
          <a:xfrm>
            <a:off x="4282436" y="6407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1" name="Google Shape;1741;p81"/>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2" name="Google Shape;1742;p81"/>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3" name="Google Shape;1743;p81"/>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44" name="Google Shape;1744;p81"/>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45" name="Google Shape;1745;p81"/>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46" name="Google Shape;1746;p81"/>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_2">
  <p:cSld name="Presentation title_2">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rgbClr val="A371F7"/>
              </a:buClr>
              <a:buSzPts val="4400"/>
              <a:buNone/>
              <a:defRPr sz="4400" b="1" i="0" u="none" strike="noStrike" cap="none">
                <a:solidFill>
                  <a:srgbClr val="A371F7"/>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pic>
        <p:nvPicPr>
          <p:cNvPr id="82" name="Google Shape;82;p9" descr="Image"/>
          <p:cNvPicPr preferRelativeResize="0"/>
          <p:nvPr/>
        </p:nvPicPr>
        <p:blipFill rotWithShape="1">
          <a:blip r:embed="rId2">
            <a:alphaModFix/>
          </a:blip>
          <a:srcRect/>
          <a:stretch/>
        </p:blipFill>
        <p:spPr>
          <a:xfrm>
            <a:off x="487136" y="494778"/>
            <a:ext cx="527371" cy="514350"/>
          </a:xfrm>
          <a:prstGeom prst="rect">
            <a:avLst/>
          </a:prstGeom>
          <a:noFill/>
          <a:ln>
            <a:noFill/>
          </a:ln>
        </p:spPr>
      </p:pic>
      <p:grpSp>
        <p:nvGrpSpPr>
          <p:cNvPr id="83" name="Google Shape;83;p9"/>
          <p:cNvGrpSpPr/>
          <p:nvPr/>
        </p:nvGrpSpPr>
        <p:grpSpPr>
          <a:xfrm>
            <a:off x="9190200" y="0"/>
            <a:ext cx="2579242" cy="2568339"/>
            <a:chOff x="22170399" y="777240"/>
            <a:chExt cx="6877978" cy="6848903"/>
          </a:xfrm>
        </p:grpSpPr>
        <p:grpSp>
          <p:nvGrpSpPr>
            <p:cNvPr id="84" name="Google Shape;84;p9"/>
            <p:cNvGrpSpPr/>
            <p:nvPr/>
          </p:nvGrpSpPr>
          <p:grpSpPr>
            <a:xfrm>
              <a:off x="22170399" y="777240"/>
              <a:ext cx="6877978" cy="6848903"/>
              <a:chOff x="22155159" y="0"/>
              <a:chExt cx="6877978" cy="6848903"/>
            </a:xfrm>
          </p:grpSpPr>
          <p:sp>
            <p:nvSpPr>
              <p:cNvPr id="85" name="Google Shape;85;p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86" name="Google Shape;86;p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87" name="Google Shape;87;p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88" name="Google Shape;88;p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89" name="Google Shape;89;p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90" name="Google Shape;90;p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91" name="Google Shape;91;p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92" name="Google Shape;92;p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93" name="Google Shape;93;p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94" name="Google Shape;94;p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95" name="Google Shape;95;p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96" name="Google Shape;96;p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97" name="Google Shape;97;p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98" name="Google Shape;98;p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99" name="Google Shape;99;p9"/>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7. Six part cycle">
  <p:cSld name="Six part cycle">
    <p:spTree>
      <p:nvGrpSpPr>
        <p:cNvPr id="1" name="Shape 1747"/>
        <p:cNvGrpSpPr/>
        <p:nvPr/>
      </p:nvGrpSpPr>
      <p:grpSpPr>
        <a:xfrm>
          <a:off x="0" y="0"/>
          <a:ext cx="0" cy="0"/>
          <a:chOff x="0" y="0"/>
          <a:chExt cx="0" cy="0"/>
        </a:xfrm>
      </p:grpSpPr>
      <p:sp>
        <p:nvSpPr>
          <p:cNvPr id="1748" name="Google Shape;1748;p82"/>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1749" name="Google Shape;1749;p82"/>
          <p:cNvSpPr/>
          <p:nvPr/>
        </p:nvSpPr>
        <p:spPr>
          <a:xfrm>
            <a:off x="5277586" y="1545379"/>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0" name="Google Shape;1750;p82"/>
          <p:cNvSpPr/>
          <p:nvPr/>
        </p:nvSpPr>
        <p:spPr>
          <a:xfrm>
            <a:off x="3349950" y="1547841"/>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1" name="Google Shape;1751;p82"/>
          <p:cNvSpPr/>
          <p:nvPr/>
        </p:nvSpPr>
        <p:spPr>
          <a:xfrm>
            <a:off x="5353786" y="261881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2" name="Google Shape;1752;p82"/>
          <p:cNvSpPr/>
          <p:nvPr/>
        </p:nvSpPr>
        <p:spPr>
          <a:xfrm>
            <a:off x="3273750" y="2702410"/>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53" name="Google Shape;1753;p82"/>
          <p:cNvSpPr/>
          <p:nvPr/>
        </p:nvSpPr>
        <p:spPr>
          <a:xfrm>
            <a:off x="4270238" y="98768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54" name="Google Shape;1754;p82"/>
          <p:cNvSpPr/>
          <p:nvPr/>
        </p:nvSpPr>
        <p:spPr>
          <a:xfrm>
            <a:off x="4297638" y="3301869"/>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55" name="Google Shape;1755;p82"/>
          <p:cNvGrpSpPr/>
          <p:nvPr/>
        </p:nvGrpSpPr>
        <p:grpSpPr>
          <a:xfrm>
            <a:off x="9190200" y="0"/>
            <a:ext cx="2579242" cy="2568339"/>
            <a:chOff x="22170399" y="777240"/>
            <a:chExt cx="6877978" cy="6848903"/>
          </a:xfrm>
        </p:grpSpPr>
        <p:grpSp>
          <p:nvGrpSpPr>
            <p:cNvPr id="1756" name="Google Shape;1756;p82"/>
            <p:cNvGrpSpPr/>
            <p:nvPr/>
          </p:nvGrpSpPr>
          <p:grpSpPr>
            <a:xfrm>
              <a:off x="22170399" y="777240"/>
              <a:ext cx="6877978" cy="6848903"/>
              <a:chOff x="22155159" y="0"/>
              <a:chExt cx="6877978" cy="6848903"/>
            </a:xfrm>
          </p:grpSpPr>
          <p:sp>
            <p:nvSpPr>
              <p:cNvPr id="1757" name="Google Shape;1757;p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758" name="Google Shape;1758;p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759" name="Google Shape;1759;p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760" name="Google Shape;1760;p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761" name="Google Shape;1761;p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762" name="Google Shape;1762;p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763" name="Google Shape;1763;p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764" name="Google Shape;1764;p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765" name="Google Shape;1765;p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766" name="Google Shape;1766;p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767" name="Google Shape;1767;p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768" name="Google Shape;1768;p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769" name="Google Shape;1769;p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770" name="Google Shape;1770;p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771" name="Google Shape;1771;p82"/>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72" name="Google Shape;1772;p82"/>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73" name="Google Shape;1773;p82"/>
          <p:cNvSpPr txBox="1">
            <a:spLocks noGrp="1"/>
          </p:cNvSpPr>
          <p:nvPr>
            <p:ph type="subTitle" idx="3"/>
          </p:nvPr>
        </p:nvSpPr>
        <p:spPr>
          <a:xfrm>
            <a:off x="4203826" y="424375"/>
            <a:ext cx="30906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4" name="Google Shape;1774;p82"/>
          <p:cNvSpPr txBox="1">
            <a:spLocks noGrp="1"/>
          </p:cNvSpPr>
          <p:nvPr>
            <p:ph type="subTitle" idx="4"/>
          </p:nvPr>
        </p:nvSpPr>
        <p:spPr>
          <a:xfrm>
            <a:off x="4206220" y="488400"/>
            <a:ext cx="30906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5" name="Google Shape;1775;p82"/>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6" name="Google Shape;1776;p82"/>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7" name="Google Shape;1777;p82"/>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78" name="Google Shape;1778;p82"/>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779" name="Google Shape;1779;p82"/>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80" name="Google Shape;1780;p82"/>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781" name="Google Shape;1781;p82"/>
          <p:cNvSpPr txBox="1">
            <a:spLocks noGrp="1"/>
          </p:cNvSpPr>
          <p:nvPr>
            <p:ph type="subTitle" idx="14"/>
          </p:nvPr>
        </p:nvSpPr>
        <p:spPr>
          <a:xfrm>
            <a:off x="4202619" y="4094350"/>
            <a:ext cx="30870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82" name="Google Shape;1782;p82"/>
          <p:cNvSpPr txBox="1">
            <a:spLocks noGrp="1"/>
          </p:cNvSpPr>
          <p:nvPr>
            <p:ph type="subTitle" idx="15"/>
          </p:nvPr>
        </p:nvSpPr>
        <p:spPr>
          <a:xfrm>
            <a:off x="4206220" y="4158360"/>
            <a:ext cx="30870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8. Four dates horizontal timeline">
  <p:cSld name="Four dates horizontal timeline">
    <p:spTree>
      <p:nvGrpSpPr>
        <p:cNvPr id="1" name="Shape 1783"/>
        <p:cNvGrpSpPr/>
        <p:nvPr/>
      </p:nvGrpSpPr>
      <p:grpSpPr>
        <a:xfrm>
          <a:off x="0" y="0"/>
          <a:ext cx="0" cy="0"/>
          <a:chOff x="0" y="0"/>
          <a:chExt cx="0" cy="0"/>
        </a:xfrm>
      </p:grpSpPr>
      <p:grpSp>
        <p:nvGrpSpPr>
          <p:cNvPr id="1784" name="Google Shape;1784;p83"/>
          <p:cNvGrpSpPr/>
          <p:nvPr/>
        </p:nvGrpSpPr>
        <p:grpSpPr>
          <a:xfrm>
            <a:off x="3221027" y="2557926"/>
            <a:ext cx="120037" cy="1042515"/>
            <a:chOff x="8582641" y="8238480"/>
            <a:chExt cx="320100" cy="2780040"/>
          </a:xfrm>
        </p:grpSpPr>
        <p:cxnSp>
          <p:nvCxnSpPr>
            <p:cNvPr id="1785" name="Google Shape;1785;p8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786" name="Google Shape;1786;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787" name="Google Shape;1787;p83"/>
          <p:cNvGrpSpPr/>
          <p:nvPr/>
        </p:nvGrpSpPr>
        <p:grpSpPr>
          <a:xfrm>
            <a:off x="714398" y="643304"/>
            <a:ext cx="257175" cy="1431608"/>
            <a:chOff x="1880997" y="2193885"/>
            <a:chExt cx="685800" cy="3817620"/>
          </a:xfrm>
        </p:grpSpPr>
        <p:cxnSp>
          <p:nvCxnSpPr>
            <p:cNvPr id="1788" name="Google Shape;1788;p8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789" name="Google Shape;1789;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790" name="Google Shape;1790;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791" name="Google Shape;1791;p83"/>
          <p:cNvCxnSpPr/>
          <p:nvPr/>
        </p:nvCxnSpPr>
        <p:spPr>
          <a:xfrm>
            <a:off x="714375" y="237923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792" name="Google Shape;1792;p83"/>
          <p:cNvSpPr/>
          <p:nvPr/>
        </p:nvSpPr>
        <p:spPr>
          <a:xfrm>
            <a:off x="427171" y="2067563"/>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3" name="Google Shape;1793;p83"/>
          <p:cNvSpPr/>
          <p:nvPr/>
        </p:nvSpPr>
        <p:spPr>
          <a:xfrm>
            <a:off x="3008505" y="2067563"/>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794" name="Google Shape;1794;p83"/>
          <p:cNvGrpSpPr/>
          <p:nvPr/>
        </p:nvGrpSpPr>
        <p:grpSpPr>
          <a:xfrm rot="10800000">
            <a:off x="8190475" y="2478897"/>
            <a:ext cx="257175" cy="1508220"/>
            <a:chOff x="1880997" y="2193885"/>
            <a:chExt cx="685800" cy="4021920"/>
          </a:xfrm>
        </p:grpSpPr>
        <p:cxnSp>
          <p:nvCxnSpPr>
            <p:cNvPr id="1795" name="Google Shape;1795;p83"/>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796" name="Google Shape;1796;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797" name="Google Shape;1797;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1798" name="Google Shape;1798;p83"/>
          <p:cNvGrpSpPr/>
          <p:nvPr/>
        </p:nvGrpSpPr>
        <p:grpSpPr>
          <a:xfrm rot="10800000" flipH="1">
            <a:off x="5797845" y="1190994"/>
            <a:ext cx="120037" cy="902002"/>
            <a:chOff x="8582641" y="8613180"/>
            <a:chExt cx="320100" cy="2405340"/>
          </a:xfrm>
        </p:grpSpPr>
        <p:cxnSp>
          <p:nvCxnSpPr>
            <p:cNvPr id="1799" name="Google Shape;1799;p8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00" name="Google Shape;1800;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01" name="Google Shape;1801;p83"/>
          <p:cNvSpPr/>
          <p:nvPr/>
        </p:nvSpPr>
        <p:spPr>
          <a:xfrm>
            <a:off x="5589834" y="2067563"/>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02" name="Google Shape;1802;p83"/>
          <p:cNvSpPr/>
          <p:nvPr/>
        </p:nvSpPr>
        <p:spPr>
          <a:xfrm>
            <a:off x="8190506" y="2067563"/>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03" name="Google Shape;1803;p83"/>
          <p:cNvGrpSpPr/>
          <p:nvPr/>
        </p:nvGrpSpPr>
        <p:grpSpPr>
          <a:xfrm>
            <a:off x="9190200" y="0"/>
            <a:ext cx="2579242" cy="2568339"/>
            <a:chOff x="22170399" y="777240"/>
            <a:chExt cx="6877978" cy="6848903"/>
          </a:xfrm>
        </p:grpSpPr>
        <p:grpSp>
          <p:nvGrpSpPr>
            <p:cNvPr id="1804" name="Google Shape;1804;p83"/>
            <p:cNvGrpSpPr/>
            <p:nvPr/>
          </p:nvGrpSpPr>
          <p:grpSpPr>
            <a:xfrm>
              <a:off x="22170399" y="777240"/>
              <a:ext cx="6877978" cy="6848903"/>
              <a:chOff x="22155159" y="0"/>
              <a:chExt cx="6877978" cy="6848903"/>
            </a:xfrm>
          </p:grpSpPr>
          <p:sp>
            <p:nvSpPr>
              <p:cNvPr id="1805" name="Google Shape;1805;p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806" name="Google Shape;1806;p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807" name="Google Shape;1807;p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808" name="Google Shape;1808;p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809" name="Google Shape;1809;p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810" name="Google Shape;1810;p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811" name="Google Shape;1811;p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812" name="Google Shape;1812;p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813" name="Google Shape;1813;p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814" name="Google Shape;1814;p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815" name="Google Shape;1815;p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816" name="Google Shape;1816;p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817" name="Google Shape;1817;p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818" name="Google Shape;1818;p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819" name="Google Shape;1819;p83"/>
          <p:cNvSpPr txBox="1">
            <a:spLocks noGrp="1"/>
          </p:cNvSpPr>
          <p:nvPr>
            <p:ph type="subTitle" idx="1"/>
          </p:nvPr>
        </p:nvSpPr>
        <p:spPr>
          <a:xfrm>
            <a:off x="1036750" y="6604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20" name="Google Shape;1820;p83"/>
          <p:cNvSpPr txBox="1">
            <a:spLocks noGrp="1"/>
          </p:cNvSpPr>
          <p:nvPr>
            <p:ph type="subTitle" idx="2"/>
          </p:nvPr>
        </p:nvSpPr>
        <p:spPr>
          <a:xfrm>
            <a:off x="1036754" y="3122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1" name="Google Shape;1821;p83"/>
          <p:cNvSpPr txBox="1">
            <a:spLocks noGrp="1"/>
          </p:cNvSpPr>
          <p:nvPr>
            <p:ph type="subTitle" idx="3"/>
          </p:nvPr>
        </p:nvSpPr>
        <p:spPr>
          <a:xfrm>
            <a:off x="4479525" y="6604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22" name="Google Shape;1822;p83"/>
          <p:cNvSpPr txBox="1">
            <a:spLocks noGrp="1"/>
          </p:cNvSpPr>
          <p:nvPr>
            <p:ph type="subTitle" idx="4"/>
          </p:nvPr>
        </p:nvSpPr>
        <p:spPr>
          <a:xfrm>
            <a:off x="4479529" y="3122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3" name="Google Shape;1823;p83"/>
          <p:cNvSpPr txBox="1">
            <a:spLocks noGrp="1"/>
          </p:cNvSpPr>
          <p:nvPr>
            <p:ph type="subTitle" idx="5"/>
          </p:nvPr>
        </p:nvSpPr>
        <p:spPr>
          <a:xfrm>
            <a:off x="1902700" y="38198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24" name="Google Shape;1824;p83"/>
          <p:cNvSpPr txBox="1">
            <a:spLocks noGrp="1"/>
          </p:cNvSpPr>
          <p:nvPr>
            <p:ph type="subTitle" idx="6"/>
          </p:nvPr>
        </p:nvSpPr>
        <p:spPr>
          <a:xfrm>
            <a:off x="1902704" y="34717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25" name="Google Shape;1825;p83"/>
          <p:cNvSpPr txBox="1">
            <a:spLocks noGrp="1"/>
          </p:cNvSpPr>
          <p:nvPr>
            <p:ph type="subTitle" idx="7"/>
          </p:nvPr>
        </p:nvSpPr>
        <p:spPr>
          <a:xfrm>
            <a:off x="5306575" y="38198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26" name="Google Shape;1826;p83"/>
          <p:cNvSpPr txBox="1">
            <a:spLocks noGrp="1"/>
          </p:cNvSpPr>
          <p:nvPr>
            <p:ph type="subTitle" idx="8"/>
          </p:nvPr>
        </p:nvSpPr>
        <p:spPr>
          <a:xfrm>
            <a:off x="5306579" y="34717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9. Five dates horizontal timeline">
  <p:cSld name="Five dates horizontal timeline">
    <p:spTree>
      <p:nvGrpSpPr>
        <p:cNvPr id="1" name="Shape 1827"/>
        <p:cNvGrpSpPr/>
        <p:nvPr/>
      </p:nvGrpSpPr>
      <p:grpSpPr>
        <a:xfrm>
          <a:off x="0" y="0"/>
          <a:ext cx="0" cy="0"/>
          <a:chOff x="0" y="0"/>
          <a:chExt cx="0" cy="0"/>
        </a:xfrm>
      </p:grpSpPr>
      <p:grpSp>
        <p:nvGrpSpPr>
          <p:cNvPr id="1828" name="Google Shape;1828;p84"/>
          <p:cNvGrpSpPr/>
          <p:nvPr/>
        </p:nvGrpSpPr>
        <p:grpSpPr>
          <a:xfrm rot="10800000" flipH="1">
            <a:off x="4521495" y="1515434"/>
            <a:ext cx="120037" cy="902002"/>
            <a:chOff x="8582641" y="8613180"/>
            <a:chExt cx="320100" cy="2405340"/>
          </a:xfrm>
        </p:grpSpPr>
        <p:cxnSp>
          <p:nvCxnSpPr>
            <p:cNvPr id="1829" name="Google Shape;1829;p8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30" name="Google Shape;1830;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831" name="Google Shape;1831;p84"/>
          <p:cNvGrpSpPr/>
          <p:nvPr/>
        </p:nvGrpSpPr>
        <p:grpSpPr>
          <a:xfrm>
            <a:off x="2582852" y="2387216"/>
            <a:ext cx="120038" cy="1004265"/>
            <a:chOff x="8582641" y="8340480"/>
            <a:chExt cx="320100" cy="2678040"/>
          </a:xfrm>
        </p:grpSpPr>
        <p:cxnSp>
          <p:nvCxnSpPr>
            <p:cNvPr id="1832" name="Google Shape;1832;p84"/>
            <p:cNvCxnSpPr/>
            <p:nvPr/>
          </p:nvCxnSpPr>
          <p:spPr>
            <a:xfrm rot="10800000">
              <a:off x="8742721" y="8340480"/>
              <a:ext cx="0" cy="2358000"/>
            </a:xfrm>
            <a:prstGeom prst="straightConnector1">
              <a:avLst/>
            </a:prstGeom>
            <a:noFill/>
            <a:ln w="19050" cap="flat" cmpd="sng">
              <a:solidFill>
                <a:schemeClr val="dk2"/>
              </a:solidFill>
              <a:prstDash val="solid"/>
              <a:miter lim="400000"/>
              <a:headEnd type="none" w="sm" len="sm"/>
              <a:tailEnd type="none" w="sm" len="sm"/>
            </a:ln>
          </p:spPr>
        </p:cxnSp>
        <p:sp>
          <p:nvSpPr>
            <p:cNvPr id="1833" name="Google Shape;183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834" name="Google Shape;1834;p84"/>
          <p:cNvGrpSpPr/>
          <p:nvPr/>
        </p:nvGrpSpPr>
        <p:grpSpPr>
          <a:xfrm>
            <a:off x="714398" y="662943"/>
            <a:ext cx="257175" cy="1431608"/>
            <a:chOff x="1880997" y="2193885"/>
            <a:chExt cx="685800" cy="3817620"/>
          </a:xfrm>
        </p:grpSpPr>
        <p:cxnSp>
          <p:nvCxnSpPr>
            <p:cNvPr id="1835" name="Google Shape;1835;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36" name="Google Shape;1836;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37" name="Google Shape;1837;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838" name="Google Shape;1838;p84"/>
          <p:cNvCxnSpPr/>
          <p:nvPr/>
        </p:nvCxnSpPr>
        <p:spPr>
          <a:xfrm>
            <a:off x="714375" y="2402846"/>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839" name="Google Shape;1839;p84"/>
          <p:cNvSpPr/>
          <p:nvPr/>
        </p:nvSpPr>
        <p:spPr>
          <a:xfrm>
            <a:off x="2370332" y="210280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0" name="Google Shape;1840;p84"/>
          <p:cNvSpPr/>
          <p:nvPr/>
        </p:nvSpPr>
        <p:spPr>
          <a:xfrm>
            <a:off x="4298828" y="210280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41" name="Google Shape;1841;p84"/>
          <p:cNvGrpSpPr/>
          <p:nvPr/>
        </p:nvGrpSpPr>
        <p:grpSpPr>
          <a:xfrm>
            <a:off x="6439830" y="2387162"/>
            <a:ext cx="120038" cy="1021590"/>
            <a:chOff x="8582641" y="8294280"/>
            <a:chExt cx="320100" cy="2724240"/>
          </a:xfrm>
        </p:grpSpPr>
        <p:cxnSp>
          <p:nvCxnSpPr>
            <p:cNvPr id="1842" name="Google Shape;1842;p84"/>
            <p:cNvCxnSpPr/>
            <p:nvPr/>
          </p:nvCxnSpPr>
          <p:spPr>
            <a:xfrm rot="10800000">
              <a:off x="8742721" y="8294280"/>
              <a:ext cx="0" cy="2404200"/>
            </a:xfrm>
            <a:prstGeom prst="straightConnector1">
              <a:avLst/>
            </a:prstGeom>
            <a:noFill/>
            <a:ln w="19050" cap="flat" cmpd="sng">
              <a:solidFill>
                <a:schemeClr val="dk2"/>
              </a:solidFill>
              <a:prstDash val="solid"/>
              <a:miter lim="400000"/>
              <a:headEnd type="none" w="sm" len="sm"/>
              <a:tailEnd type="none" w="sm" len="sm"/>
            </a:ln>
          </p:spPr>
        </p:cxnSp>
        <p:sp>
          <p:nvSpPr>
            <p:cNvPr id="1843" name="Google Shape;184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44" name="Google Shape;1844;p84"/>
          <p:cNvSpPr/>
          <p:nvPr/>
        </p:nvSpPr>
        <p:spPr>
          <a:xfrm>
            <a:off x="6227322" y="210280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45" name="Google Shape;1845;p84"/>
          <p:cNvGrpSpPr/>
          <p:nvPr/>
        </p:nvGrpSpPr>
        <p:grpSpPr>
          <a:xfrm flipH="1">
            <a:off x="8180999" y="662943"/>
            <a:ext cx="257175" cy="1431608"/>
            <a:chOff x="1880997" y="2193885"/>
            <a:chExt cx="685800" cy="3817620"/>
          </a:xfrm>
        </p:grpSpPr>
        <p:cxnSp>
          <p:nvCxnSpPr>
            <p:cNvPr id="1846" name="Google Shape;1846;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47" name="Google Shape;1847;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48" name="Google Shape;1848;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49" name="Google Shape;1849;p84"/>
          <p:cNvSpPr/>
          <p:nvPr/>
        </p:nvSpPr>
        <p:spPr>
          <a:xfrm>
            <a:off x="427196" y="210280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50" name="Google Shape;1850;p84"/>
          <p:cNvSpPr/>
          <p:nvPr/>
        </p:nvSpPr>
        <p:spPr>
          <a:xfrm>
            <a:off x="8155831" y="2102809"/>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51" name="Google Shape;1851;p84"/>
          <p:cNvGrpSpPr/>
          <p:nvPr/>
        </p:nvGrpSpPr>
        <p:grpSpPr>
          <a:xfrm>
            <a:off x="9190200" y="0"/>
            <a:ext cx="2579242" cy="2568339"/>
            <a:chOff x="22170399" y="777240"/>
            <a:chExt cx="6877978" cy="6848903"/>
          </a:xfrm>
        </p:grpSpPr>
        <p:grpSp>
          <p:nvGrpSpPr>
            <p:cNvPr id="1852" name="Google Shape;1852;p84"/>
            <p:cNvGrpSpPr/>
            <p:nvPr/>
          </p:nvGrpSpPr>
          <p:grpSpPr>
            <a:xfrm>
              <a:off x="22170399" y="777240"/>
              <a:ext cx="6877978" cy="6848903"/>
              <a:chOff x="22155159" y="0"/>
              <a:chExt cx="6877978" cy="6848903"/>
            </a:xfrm>
          </p:grpSpPr>
          <p:sp>
            <p:nvSpPr>
              <p:cNvPr id="1853" name="Google Shape;1853;p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854" name="Google Shape;1854;p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855" name="Google Shape;1855;p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856" name="Google Shape;1856;p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857" name="Google Shape;1857;p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858" name="Google Shape;1858;p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859" name="Google Shape;1859;p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860" name="Google Shape;1860;p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861" name="Google Shape;1861;p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862" name="Google Shape;1862;p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863" name="Google Shape;1863;p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864" name="Google Shape;1864;p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865" name="Google Shape;1865;p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866" name="Google Shape;1866;p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867" name="Google Shape;1867;p84"/>
          <p:cNvSpPr txBox="1">
            <a:spLocks noGrp="1"/>
          </p:cNvSpPr>
          <p:nvPr>
            <p:ph type="subTitle" idx="1"/>
          </p:nvPr>
        </p:nvSpPr>
        <p:spPr>
          <a:xfrm>
            <a:off x="1036750" y="660450"/>
            <a:ext cx="2150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68" name="Google Shape;1868;p84"/>
          <p:cNvSpPr txBox="1">
            <a:spLocks noGrp="1"/>
          </p:cNvSpPr>
          <p:nvPr>
            <p:ph type="subTitle" idx="2"/>
          </p:nvPr>
        </p:nvSpPr>
        <p:spPr>
          <a:xfrm>
            <a:off x="1036753" y="361219"/>
            <a:ext cx="2150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69" name="Google Shape;1869;p84"/>
          <p:cNvSpPr txBox="1">
            <a:spLocks noGrp="1"/>
          </p:cNvSpPr>
          <p:nvPr>
            <p:ph type="subTitle" idx="3"/>
          </p:nvPr>
        </p:nvSpPr>
        <p:spPr>
          <a:xfrm>
            <a:off x="3496025" y="660450"/>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0" name="Google Shape;1870;p84"/>
          <p:cNvSpPr txBox="1">
            <a:spLocks noGrp="1"/>
          </p:cNvSpPr>
          <p:nvPr>
            <p:ph type="subTitle" idx="4"/>
          </p:nvPr>
        </p:nvSpPr>
        <p:spPr>
          <a:xfrm>
            <a:off x="3496028" y="361219"/>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1" name="Google Shape;1871;p84"/>
          <p:cNvSpPr txBox="1">
            <a:spLocks noGrp="1"/>
          </p:cNvSpPr>
          <p:nvPr>
            <p:ph type="subTitle" idx="5"/>
          </p:nvPr>
        </p:nvSpPr>
        <p:spPr>
          <a:xfrm>
            <a:off x="5955300" y="660450"/>
            <a:ext cx="2150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72" name="Google Shape;1872;p84"/>
          <p:cNvSpPr txBox="1">
            <a:spLocks noGrp="1"/>
          </p:cNvSpPr>
          <p:nvPr>
            <p:ph type="subTitle" idx="6"/>
          </p:nvPr>
        </p:nvSpPr>
        <p:spPr>
          <a:xfrm>
            <a:off x="5955303" y="361219"/>
            <a:ext cx="2150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3" name="Google Shape;1873;p84"/>
          <p:cNvSpPr txBox="1">
            <a:spLocks noGrp="1"/>
          </p:cNvSpPr>
          <p:nvPr>
            <p:ph type="subTitle" idx="7"/>
          </p:nvPr>
        </p:nvSpPr>
        <p:spPr>
          <a:xfrm>
            <a:off x="1567538" y="373587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4" name="Google Shape;1874;p84"/>
          <p:cNvSpPr txBox="1">
            <a:spLocks noGrp="1"/>
          </p:cNvSpPr>
          <p:nvPr>
            <p:ph type="subTitle" idx="8"/>
          </p:nvPr>
        </p:nvSpPr>
        <p:spPr>
          <a:xfrm>
            <a:off x="1567540" y="343664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875" name="Google Shape;1875;p84"/>
          <p:cNvSpPr txBox="1">
            <a:spLocks noGrp="1"/>
          </p:cNvSpPr>
          <p:nvPr>
            <p:ph type="subTitle" idx="9"/>
          </p:nvPr>
        </p:nvSpPr>
        <p:spPr>
          <a:xfrm>
            <a:off x="5424500" y="373587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76" name="Google Shape;1876;p84"/>
          <p:cNvSpPr txBox="1">
            <a:spLocks noGrp="1"/>
          </p:cNvSpPr>
          <p:nvPr>
            <p:ph type="subTitle" idx="13"/>
          </p:nvPr>
        </p:nvSpPr>
        <p:spPr>
          <a:xfrm>
            <a:off x="5424503" y="343664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0. Six dates horizontal timeline">
  <p:cSld name="Six dates horizontal timeline">
    <p:spTree>
      <p:nvGrpSpPr>
        <p:cNvPr id="1" name="Shape 1877"/>
        <p:cNvGrpSpPr/>
        <p:nvPr/>
      </p:nvGrpSpPr>
      <p:grpSpPr>
        <a:xfrm>
          <a:off x="0" y="0"/>
          <a:ext cx="0" cy="0"/>
          <a:chOff x="0" y="0"/>
          <a:chExt cx="0" cy="0"/>
        </a:xfrm>
      </p:grpSpPr>
      <p:grpSp>
        <p:nvGrpSpPr>
          <p:cNvPr id="1878" name="Google Shape;1878;p85"/>
          <p:cNvGrpSpPr/>
          <p:nvPr/>
        </p:nvGrpSpPr>
        <p:grpSpPr>
          <a:xfrm>
            <a:off x="2192327" y="2584728"/>
            <a:ext cx="120038" cy="902002"/>
            <a:chOff x="8582641" y="8613180"/>
            <a:chExt cx="320100" cy="2405340"/>
          </a:xfrm>
        </p:grpSpPr>
        <p:cxnSp>
          <p:nvCxnSpPr>
            <p:cNvPr id="1879" name="Google Shape;1879;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0" name="Google Shape;1880;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881" name="Google Shape;1881;p85"/>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882" name="Google Shape;1882;p85"/>
          <p:cNvSpPr/>
          <p:nvPr/>
        </p:nvSpPr>
        <p:spPr>
          <a:xfrm>
            <a:off x="1957387" y="2271853"/>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83" name="Google Shape;1883;p85"/>
          <p:cNvGrpSpPr/>
          <p:nvPr/>
        </p:nvGrpSpPr>
        <p:grpSpPr>
          <a:xfrm rot="10800000" flipH="1">
            <a:off x="6826545" y="1686884"/>
            <a:ext cx="120038" cy="902002"/>
            <a:chOff x="8582641" y="8613180"/>
            <a:chExt cx="320100" cy="2405340"/>
          </a:xfrm>
        </p:grpSpPr>
        <p:cxnSp>
          <p:nvCxnSpPr>
            <p:cNvPr id="1884" name="Google Shape;1884;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5" name="Google Shape;1885;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86" name="Google Shape;1886;p85"/>
          <p:cNvSpPr/>
          <p:nvPr/>
        </p:nvSpPr>
        <p:spPr>
          <a:xfrm>
            <a:off x="6586537" y="2271853"/>
            <a:ext cx="600000" cy="6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87" name="Google Shape;1887;p85"/>
          <p:cNvGrpSpPr/>
          <p:nvPr/>
        </p:nvGrpSpPr>
        <p:grpSpPr>
          <a:xfrm>
            <a:off x="5284939" y="2565068"/>
            <a:ext cx="120038" cy="902002"/>
            <a:chOff x="8582641" y="8613180"/>
            <a:chExt cx="320100" cy="2405340"/>
          </a:xfrm>
        </p:grpSpPr>
        <p:cxnSp>
          <p:nvCxnSpPr>
            <p:cNvPr id="1888" name="Google Shape;1888;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9" name="Google Shape;1889;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90" name="Google Shape;1890;p85"/>
          <p:cNvSpPr/>
          <p:nvPr/>
        </p:nvSpPr>
        <p:spPr>
          <a:xfrm>
            <a:off x="5043487" y="2271853"/>
            <a:ext cx="600000" cy="6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91" name="Google Shape;1891;p85"/>
          <p:cNvGrpSpPr/>
          <p:nvPr/>
        </p:nvGrpSpPr>
        <p:grpSpPr>
          <a:xfrm rot="10800000" flipH="1">
            <a:off x="3737126" y="1667223"/>
            <a:ext cx="120037" cy="902002"/>
            <a:chOff x="8582641" y="8613180"/>
            <a:chExt cx="320100" cy="2405340"/>
          </a:xfrm>
        </p:grpSpPr>
        <p:cxnSp>
          <p:nvCxnSpPr>
            <p:cNvPr id="1892" name="Google Shape;1892;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93" name="Google Shape;1893;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894" name="Google Shape;1894;p85"/>
          <p:cNvSpPr/>
          <p:nvPr/>
        </p:nvSpPr>
        <p:spPr>
          <a:xfrm>
            <a:off x="3500437" y="2271853"/>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895" name="Google Shape;1895;p85"/>
          <p:cNvGrpSpPr/>
          <p:nvPr/>
        </p:nvGrpSpPr>
        <p:grpSpPr>
          <a:xfrm>
            <a:off x="714398" y="834393"/>
            <a:ext cx="257175" cy="1431608"/>
            <a:chOff x="1880997" y="2193885"/>
            <a:chExt cx="685800" cy="3817620"/>
          </a:xfrm>
        </p:grpSpPr>
        <p:cxnSp>
          <p:nvCxnSpPr>
            <p:cNvPr id="1896" name="Google Shape;1896;p8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97" name="Google Shape;1897;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898" name="Google Shape;1898;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99" name="Google Shape;1899;p85"/>
          <p:cNvSpPr/>
          <p:nvPr/>
        </p:nvSpPr>
        <p:spPr>
          <a:xfrm>
            <a:off x="427196" y="2271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00" name="Google Shape;1900;p85"/>
          <p:cNvGrpSpPr/>
          <p:nvPr/>
        </p:nvGrpSpPr>
        <p:grpSpPr>
          <a:xfrm rot="10800000">
            <a:off x="8190475" y="2812861"/>
            <a:ext cx="257175" cy="1508220"/>
            <a:chOff x="1880997" y="2193885"/>
            <a:chExt cx="685800" cy="4021920"/>
          </a:xfrm>
        </p:grpSpPr>
        <p:cxnSp>
          <p:nvCxnSpPr>
            <p:cNvPr id="1901" name="Google Shape;1901;p8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902" name="Google Shape;1902;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903" name="Google Shape;1903;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904" name="Google Shape;1904;p85"/>
          <p:cNvSpPr/>
          <p:nvPr/>
        </p:nvSpPr>
        <p:spPr>
          <a:xfrm>
            <a:off x="8142446" y="2271853"/>
            <a:ext cx="600000" cy="6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05" name="Google Shape;1905;p85"/>
          <p:cNvGrpSpPr/>
          <p:nvPr/>
        </p:nvGrpSpPr>
        <p:grpSpPr>
          <a:xfrm>
            <a:off x="9190200" y="0"/>
            <a:ext cx="2579242" cy="2568339"/>
            <a:chOff x="22170399" y="777240"/>
            <a:chExt cx="6877978" cy="6848903"/>
          </a:xfrm>
        </p:grpSpPr>
        <p:grpSp>
          <p:nvGrpSpPr>
            <p:cNvPr id="1906" name="Google Shape;1906;p85"/>
            <p:cNvGrpSpPr/>
            <p:nvPr/>
          </p:nvGrpSpPr>
          <p:grpSpPr>
            <a:xfrm>
              <a:off x="22170399" y="777240"/>
              <a:ext cx="6877978" cy="6848903"/>
              <a:chOff x="22155159" y="0"/>
              <a:chExt cx="6877978" cy="6848903"/>
            </a:xfrm>
          </p:grpSpPr>
          <p:sp>
            <p:nvSpPr>
              <p:cNvPr id="1907" name="Google Shape;1907;p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08" name="Google Shape;1908;p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09" name="Google Shape;1909;p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10" name="Google Shape;1910;p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11" name="Google Shape;1911;p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12" name="Google Shape;1912;p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13" name="Google Shape;1913;p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14" name="Google Shape;1914;p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15" name="Google Shape;1915;p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16" name="Google Shape;1916;p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17" name="Google Shape;1917;p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918" name="Google Shape;1918;p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919" name="Google Shape;1919;p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920" name="Google Shape;1920;p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921" name="Google Shape;1921;p85"/>
          <p:cNvSpPr txBox="1">
            <a:spLocks noGrp="1"/>
          </p:cNvSpPr>
          <p:nvPr>
            <p:ph type="subTitle" idx="1"/>
          </p:nvPr>
        </p:nvSpPr>
        <p:spPr>
          <a:xfrm>
            <a:off x="1036750" y="6604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22" name="Google Shape;1922;p85"/>
          <p:cNvSpPr txBox="1">
            <a:spLocks noGrp="1"/>
          </p:cNvSpPr>
          <p:nvPr>
            <p:ph type="subTitle" idx="2"/>
          </p:nvPr>
        </p:nvSpPr>
        <p:spPr>
          <a:xfrm>
            <a:off x="1036753" y="3612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3" name="Google Shape;1923;p85"/>
          <p:cNvSpPr txBox="1">
            <a:spLocks noGrp="1"/>
          </p:cNvSpPr>
          <p:nvPr>
            <p:ph type="subTitle" idx="3"/>
          </p:nvPr>
        </p:nvSpPr>
        <p:spPr>
          <a:xfrm>
            <a:off x="288381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4" name="Google Shape;1924;p85"/>
          <p:cNvSpPr txBox="1">
            <a:spLocks noGrp="1"/>
          </p:cNvSpPr>
          <p:nvPr>
            <p:ph type="subTitle" idx="4"/>
          </p:nvPr>
        </p:nvSpPr>
        <p:spPr>
          <a:xfrm>
            <a:off x="288381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5" name="Google Shape;1925;p85"/>
          <p:cNvSpPr txBox="1">
            <a:spLocks noGrp="1"/>
          </p:cNvSpPr>
          <p:nvPr>
            <p:ph type="subTitle" idx="5"/>
          </p:nvPr>
        </p:nvSpPr>
        <p:spPr>
          <a:xfrm>
            <a:off x="5973163" y="6604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6" name="Google Shape;1926;p85"/>
          <p:cNvSpPr txBox="1">
            <a:spLocks noGrp="1"/>
          </p:cNvSpPr>
          <p:nvPr>
            <p:ph type="subTitle" idx="6"/>
          </p:nvPr>
        </p:nvSpPr>
        <p:spPr>
          <a:xfrm>
            <a:off x="5973165" y="3612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7" name="Google Shape;1927;p85"/>
          <p:cNvSpPr txBox="1">
            <a:spLocks noGrp="1"/>
          </p:cNvSpPr>
          <p:nvPr>
            <p:ph type="subTitle" idx="7"/>
          </p:nvPr>
        </p:nvSpPr>
        <p:spPr>
          <a:xfrm>
            <a:off x="133912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28" name="Google Shape;1928;p85"/>
          <p:cNvSpPr txBox="1">
            <a:spLocks noGrp="1"/>
          </p:cNvSpPr>
          <p:nvPr>
            <p:ph type="subTitle" idx="8"/>
          </p:nvPr>
        </p:nvSpPr>
        <p:spPr>
          <a:xfrm>
            <a:off x="133912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29" name="Google Shape;1929;p85"/>
          <p:cNvSpPr txBox="1">
            <a:spLocks noGrp="1"/>
          </p:cNvSpPr>
          <p:nvPr>
            <p:ph type="subTitle" idx="9"/>
          </p:nvPr>
        </p:nvSpPr>
        <p:spPr>
          <a:xfrm>
            <a:off x="4428475" y="3858226"/>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30" name="Google Shape;1930;p85"/>
          <p:cNvSpPr txBox="1">
            <a:spLocks noGrp="1"/>
          </p:cNvSpPr>
          <p:nvPr>
            <p:ph type="subTitle" idx="13"/>
          </p:nvPr>
        </p:nvSpPr>
        <p:spPr>
          <a:xfrm>
            <a:off x="4428478" y="3559000"/>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31" name="Google Shape;1931;p85"/>
          <p:cNvSpPr txBox="1">
            <a:spLocks noGrp="1"/>
          </p:cNvSpPr>
          <p:nvPr>
            <p:ph type="subTitle" idx="14"/>
          </p:nvPr>
        </p:nvSpPr>
        <p:spPr>
          <a:xfrm>
            <a:off x="6309488" y="38621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932" name="Google Shape;1932;p85"/>
          <p:cNvSpPr txBox="1">
            <a:spLocks noGrp="1"/>
          </p:cNvSpPr>
          <p:nvPr>
            <p:ph type="subTitle" idx="15"/>
          </p:nvPr>
        </p:nvSpPr>
        <p:spPr>
          <a:xfrm>
            <a:off x="6309490" y="35629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1. Three dates vertical timeline">
  <p:cSld name="Three dates vertical timeline">
    <p:spTree>
      <p:nvGrpSpPr>
        <p:cNvPr id="1" name="Shape 1933"/>
        <p:cNvGrpSpPr/>
        <p:nvPr/>
      </p:nvGrpSpPr>
      <p:grpSpPr>
        <a:xfrm>
          <a:off x="0" y="0"/>
          <a:ext cx="0" cy="0"/>
          <a:chOff x="0" y="0"/>
          <a:chExt cx="0" cy="0"/>
        </a:xfrm>
      </p:grpSpPr>
      <p:grpSp>
        <p:nvGrpSpPr>
          <p:cNvPr id="1934" name="Google Shape;1934;p86"/>
          <p:cNvGrpSpPr/>
          <p:nvPr/>
        </p:nvGrpSpPr>
        <p:grpSpPr>
          <a:xfrm rot="-5400000">
            <a:off x="5266033" y="2923661"/>
            <a:ext cx="120038" cy="1494877"/>
            <a:chOff x="8582641" y="7032180"/>
            <a:chExt cx="320100" cy="3986340"/>
          </a:xfrm>
        </p:grpSpPr>
        <p:cxnSp>
          <p:nvCxnSpPr>
            <p:cNvPr id="1935" name="Google Shape;1935;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6" name="Google Shape;1936;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37" name="Google Shape;1937;p86"/>
          <p:cNvGrpSpPr/>
          <p:nvPr/>
        </p:nvGrpSpPr>
        <p:grpSpPr>
          <a:xfrm rot="5400000" flipH="1">
            <a:off x="3760787" y="1497616"/>
            <a:ext cx="120037" cy="1494877"/>
            <a:chOff x="8582641" y="7032180"/>
            <a:chExt cx="320100" cy="3986340"/>
          </a:xfrm>
        </p:grpSpPr>
        <p:cxnSp>
          <p:nvCxnSpPr>
            <p:cNvPr id="1938" name="Google Shape;1938;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9" name="Google Shape;1939;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940" name="Google Shape;1940;p86"/>
          <p:cNvCxnSpPr>
            <a:endCxn id="1941" idx="4"/>
          </p:cNvCxnSpPr>
          <p:nvPr/>
        </p:nvCxnSpPr>
        <p:spPr>
          <a:xfrm>
            <a:off x="4579156" y="22"/>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1942" name="Google Shape;1942;p86"/>
          <p:cNvGrpSpPr/>
          <p:nvPr/>
        </p:nvGrpSpPr>
        <p:grpSpPr>
          <a:xfrm rot="-5400000">
            <a:off x="5263176" y="71366"/>
            <a:ext cx="120037" cy="1494877"/>
            <a:chOff x="8582641" y="7032180"/>
            <a:chExt cx="320100" cy="3986340"/>
          </a:xfrm>
        </p:grpSpPr>
        <p:cxnSp>
          <p:nvCxnSpPr>
            <p:cNvPr id="1943" name="Google Shape;1943;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44" name="Google Shape;1944;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945" name="Google Shape;1945;p86"/>
          <p:cNvSpPr/>
          <p:nvPr/>
        </p:nvSpPr>
        <p:spPr>
          <a:xfrm>
            <a:off x="4304806" y="1943577"/>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41" name="Google Shape;1941;p86"/>
          <p:cNvSpPr/>
          <p:nvPr/>
        </p:nvSpPr>
        <p:spPr>
          <a:xfrm>
            <a:off x="4304806" y="3369622"/>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46" name="Google Shape;1946;p86"/>
          <p:cNvSpPr/>
          <p:nvPr/>
        </p:nvSpPr>
        <p:spPr>
          <a:xfrm>
            <a:off x="4304806" y="517528"/>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47" name="Google Shape;1947;p86"/>
          <p:cNvGrpSpPr/>
          <p:nvPr/>
        </p:nvGrpSpPr>
        <p:grpSpPr>
          <a:xfrm>
            <a:off x="9190200" y="0"/>
            <a:ext cx="2579242" cy="2568339"/>
            <a:chOff x="22170399" y="777240"/>
            <a:chExt cx="6877978" cy="6848903"/>
          </a:xfrm>
        </p:grpSpPr>
        <p:grpSp>
          <p:nvGrpSpPr>
            <p:cNvPr id="1948" name="Google Shape;1948;p86"/>
            <p:cNvGrpSpPr/>
            <p:nvPr/>
          </p:nvGrpSpPr>
          <p:grpSpPr>
            <a:xfrm>
              <a:off x="22170399" y="777240"/>
              <a:ext cx="6877978" cy="6848903"/>
              <a:chOff x="22155159" y="0"/>
              <a:chExt cx="6877978" cy="6848903"/>
            </a:xfrm>
          </p:grpSpPr>
          <p:sp>
            <p:nvSpPr>
              <p:cNvPr id="1949" name="Google Shape;1949;p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50" name="Google Shape;1950;p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51" name="Google Shape;1951;p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52" name="Google Shape;1952;p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53" name="Google Shape;1953;p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54" name="Google Shape;1954;p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55" name="Google Shape;1955;p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56" name="Google Shape;1956;p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1957" name="Google Shape;1957;p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1958" name="Google Shape;1958;p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1959" name="Google Shape;1959;p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1960" name="Google Shape;1960;p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1961" name="Google Shape;1961;p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1962" name="Google Shape;1962;p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1963" name="Google Shape;1963;p86"/>
          <p:cNvSpPr txBox="1">
            <a:spLocks noGrp="1"/>
          </p:cNvSpPr>
          <p:nvPr>
            <p:ph type="subTitle" idx="1"/>
          </p:nvPr>
        </p:nvSpPr>
        <p:spPr>
          <a:xfrm>
            <a:off x="6139100" y="6148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64" name="Google Shape;1964;p86"/>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65" name="Google Shape;1965;p86"/>
          <p:cNvSpPr txBox="1">
            <a:spLocks noGrp="1"/>
          </p:cNvSpPr>
          <p:nvPr>
            <p:ph type="subTitle" idx="3"/>
          </p:nvPr>
        </p:nvSpPr>
        <p:spPr>
          <a:xfrm>
            <a:off x="6139100" y="11628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966" name="Google Shape;1966;p86"/>
          <p:cNvSpPr txBox="1">
            <a:spLocks noGrp="1"/>
          </p:cNvSpPr>
          <p:nvPr>
            <p:ph type="subTitle" idx="4"/>
          </p:nvPr>
        </p:nvSpPr>
        <p:spPr>
          <a:xfrm>
            <a:off x="6139100" y="34735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67" name="Google Shape;1967;p86"/>
          <p:cNvSpPr txBox="1">
            <a:spLocks noGrp="1"/>
          </p:cNvSpPr>
          <p:nvPr>
            <p:ph type="subTitle" idx="5"/>
          </p:nvPr>
        </p:nvSpPr>
        <p:spPr>
          <a:xfrm>
            <a:off x="6139100" y="31743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68" name="Google Shape;1968;p86"/>
          <p:cNvSpPr txBox="1">
            <a:spLocks noGrp="1"/>
          </p:cNvSpPr>
          <p:nvPr>
            <p:ph type="subTitle" idx="6"/>
          </p:nvPr>
        </p:nvSpPr>
        <p:spPr>
          <a:xfrm>
            <a:off x="6139100" y="40215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969" name="Google Shape;1969;p86"/>
          <p:cNvSpPr txBox="1">
            <a:spLocks noGrp="1"/>
          </p:cNvSpPr>
          <p:nvPr>
            <p:ph type="subTitle" idx="7"/>
          </p:nvPr>
        </p:nvSpPr>
        <p:spPr>
          <a:xfrm>
            <a:off x="400575" y="19643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970" name="Google Shape;1970;p86"/>
          <p:cNvSpPr txBox="1">
            <a:spLocks noGrp="1"/>
          </p:cNvSpPr>
          <p:nvPr>
            <p:ph type="subTitle" idx="8"/>
          </p:nvPr>
        </p:nvSpPr>
        <p:spPr>
          <a:xfrm>
            <a:off x="400575" y="16651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971" name="Google Shape;1971;p86"/>
          <p:cNvSpPr txBox="1">
            <a:spLocks noGrp="1"/>
          </p:cNvSpPr>
          <p:nvPr>
            <p:ph type="subTitle" idx="9"/>
          </p:nvPr>
        </p:nvSpPr>
        <p:spPr>
          <a:xfrm>
            <a:off x="400575" y="25123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2. Four dates vertical timeline">
  <p:cSld name="Four dates vertical timeline">
    <p:spTree>
      <p:nvGrpSpPr>
        <p:cNvPr id="1" name="Shape 1972"/>
        <p:cNvGrpSpPr/>
        <p:nvPr/>
      </p:nvGrpSpPr>
      <p:grpSpPr>
        <a:xfrm>
          <a:off x="0" y="0"/>
          <a:ext cx="0" cy="0"/>
          <a:chOff x="0" y="0"/>
          <a:chExt cx="0" cy="0"/>
        </a:xfrm>
      </p:grpSpPr>
      <p:grpSp>
        <p:nvGrpSpPr>
          <p:cNvPr id="1973" name="Google Shape;1973;p87"/>
          <p:cNvGrpSpPr/>
          <p:nvPr/>
        </p:nvGrpSpPr>
        <p:grpSpPr>
          <a:xfrm rot="5400000" flipH="1">
            <a:off x="3752595" y="3207883"/>
            <a:ext cx="120038" cy="1494877"/>
            <a:chOff x="8582641" y="7032180"/>
            <a:chExt cx="320100" cy="3986340"/>
          </a:xfrm>
        </p:grpSpPr>
        <p:cxnSp>
          <p:nvCxnSpPr>
            <p:cNvPr id="1974" name="Google Shape;1974;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5" name="Google Shape;1975;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76" name="Google Shape;1976;p87"/>
          <p:cNvGrpSpPr/>
          <p:nvPr/>
        </p:nvGrpSpPr>
        <p:grpSpPr>
          <a:xfrm rot="5400000" flipH="1">
            <a:off x="3760787" y="915487"/>
            <a:ext cx="120037" cy="1494877"/>
            <a:chOff x="8582641" y="7032180"/>
            <a:chExt cx="320100" cy="3986340"/>
          </a:xfrm>
        </p:grpSpPr>
        <p:cxnSp>
          <p:nvCxnSpPr>
            <p:cNvPr id="1977" name="Google Shape;1977;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8" name="Google Shape;1978;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79" name="Google Shape;1979;p87"/>
          <p:cNvGrpSpPr/>
          <p:nvPr/>
        </p:nvGrpSpPr>
        <p:grpSpPr>
          <a:xfrm rot="-5400000">
            <a:off x="5263176" y="-230711"/>
            <a:ext cx="120037" cy="1494877"/>
            <a:chOff x="8582641" y="7032180"/>
            <a:chExt cx="320100" cy="3986340"/>
          </a:xfrm>
        </p:grpSpPr>
        <p:cxnSp>
          <p:nvCxnSpPr>
            <p:cNvPr id="1980" name="Google Shape;1980;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1" name="Google Shape;1981;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982" name="Google Shape;1982;p87"/>
          <p:cNvGrpSpPr/>
          <p:nvPr/>
        </p:nvGrpSpPr>
        <p:grpSpPr>
          <a:xfrm rot="-5400000">
            <a:off x="5263176" y="2061685"/>
            <a:ext cx="120037" cy="1494877"/>
            <a:chOff x="8582641" y="7032180"/>
            <a:chExt cx="320100" cy="3986340"/>
          </a:xfrm>
        </p:grpSpPr>
        <p:cxnSp>
          <p:nvCxnSpPr>
            <p:cNvPr id="1983" name="Google Shape;1983;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4" name="Google Shape;1984;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985" name="Google Shape;1985;p87"/>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986" name="Google Shape;1986;p87"/>
          <p:cNvSpPr/>
          <p:nvPr/>
        </p:nvSpPr>
        <p:spPr>
          <a:xfrm>
            <a:off x="4274106" y="3653844"/>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7" name="Google Shape;1987;p87"/>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8" name="Google Shape;1988;p87"/>
          <p:cNvSpPr/>
          <p:nvPr/>
        </p:nvSpPr>
        <p:spPr>
          <a:xfrm>
            <a:off x="4274106" y="1361448"/>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89" name="Google Shape;1989;p87"/>
          <p:cNvSpPr/>
          <p:nvPr/>
        </p:nvSpPr>
        <p:spPr>
          <a:xfrm>
            <a:off x="4274106" y="2507646"/>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990" name="Google Shape;1990;p87"/>
          <p:cNvGrpSpPr/>
          <p:nvPr/>
        </p:nvGrpSpPr>
        <p:grpSpPr>
          <a:xfrm>
            <a:off x="9190200" y="0"/>
            <a:ext cx="2579242" cy="2568339"/>
            <a:chOff x="22170399" y="777240"/>
            <a:chExt cx="6877978" cy="6848903"/>
          </a:xfrm>
        </p:grpSpPr>
        <p:grpSp>
          <p:nvGrpSpPr>
            <p:cNvPr id="1991" name="Google Shape;1991;p87"/>
            <p:cNvGrpSpPr/>
            <p:nvPr/>
          </p:nvGrpSpPr>
          <p:grpSpPr>
            <a:xfrm>
              <a:off x="22170399" y="777240"/>
              <a:ext cx="6877978" cy="6848903"/>
              <a:chOff x="22155159" y="0"/>
              <a:chExt cx="6877978" cy="6848903"/>
            </a:xfrm>
          </p:grpSpPr>
          <p:sp>
            <p:nvSpPr>
              <p:cNvPr id="1992" name="Google Shape;1992;p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1993" name="Google Shape;1993;p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1994" name="Google Shape;1994;p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1995" name="Google Shape;1995;p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1996" name="Google Shape;1996;p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1997" name="Google Shape;1997;p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1998" name="Google Shape;1998;p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1999" name="Google Shape;1999;p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00" name="Google Shape;2000;p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01" name="Google Shape;2001;p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02" name="Google Shape;2002;p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03" name="Google Shape;2003;p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04" name="Google Shape;2004;p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05" name="Google Shape;2005;p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06" name="Google Shape;2006;p87"/>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07" name="Google Shape;2007;p87"/>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08" name="Google Shape;2008;p87"/>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09" name="Google Shape;2009;p87"/>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10" name="Google Shape;2010;p87"/>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1" name="Google Shape;2011;p87"/>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12" name="Google Shape;2012;p87"/>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13" name="Google Shape;2013;p87"/>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4" name="Google Shape;2014;p87"/>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15" name="Google Shape;2015;p87"/>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16" name="Google Shape;2016;p87"/>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17" name="Google Shape;2017;p87"/>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3. Five dates vertical timeline">
  <p:cSld name="Five dates vertical timeline">
    <p:spTree>
      <p:nvGrpSpPr>
        <p:cNvPr id="1" name="Shape 2018"/>
        <p:cNvGrpSpPr/>
        <p:nvPr/>
      </p:nvGrpSpPr>
      <p:grpSpPr>
        <a:xfrm>
          <a:off x="0" y="0"/>
          <a:ext cx="0" cy="0"/>
          <a:chOff x="0" y="0"/>
          <a:chExt cx="0" cy="0"/>
        </a:xfrm>
      </p:grpSpPr>
      <p:grpSp>
        <p:nvGrpSpPr>
          <p:cNvPr id="2019" name="Google Shape;2019;p88"/>
          <p:cNvGrpSpPr/>
          <p:nvPr/>
        </p:nvGrpSpPr>
        <p:grpSpPr>
          <a:xfrm rot="-5400000">
            <a:off x="5263176" y="726781"/>
            <a:ext cx="120037" cy="1494877"/>
            <a:chOff x="8582641" y="7032180"/>
            <a:chExt cx="320100" cy="3986340"/>
          </a:xfrm>
        </p:grpSpPr>
        <p:cxnSp>
          <p:nvCxnSpPr>
            <p:cNvPr id="2020" name="Google Shape;2020;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1" name="Google Shape;2021;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2" name="Google Shape;2022;p88"/>
          <p:cNvGrpSpPr/>
          <p:nvPr/>
        </p:nvGrpSpPr>
        <p:grpSpPr>
          <a:xfrm rot="-5400000">
            <a:off x="5263176" y="2454452"/>
            <a:ext cx="120037" cy="1494877"/>
            <a:chOff x="8582641" y="7032180"/>
            <a:chExt cx="320100" cy="3986340"/>
          </a:xfrm>
        </p:grpSpPr>
        <p:cxnSp>
          <p:nvCxnSpPr>
            <p:cNvPr id="2023" name="Google Shape;2023;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4" name="Google Shape;2024;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5" name="Google Shape;2025;p88"/>
          <p:cNvGrpSpPr/>
          <p:nvPr/>
        </p:nvGrpSpPr>
        <p:grpSpPr>
          <a:xfrm rot="5400000" flipH="1">
            <a:off x="3760787" y="1586629"/>
            <a:ext cx="120037" cy="1494877"/>
            <a:chOff x="8582641" y="7032180"/>
            <a:chExt cx="320100" cy="3986340"/>
          </a:xfrm>
        </p:grpSpPr>
        <p:cxnSp>
          <p:nvCxnSpPr>
            <p:cNvPr id="2026" name="Google Shape;2026;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7" name="Google Shape;2027;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28" name="Google Shape;2028;p88"/>
          <p:cNvGrpSpPr/>
          <p:nvPr/>
        </p:nvGrpSpPr>
        <p:grpSpPr>
          <a:xfrm rot="5400000" flipH="1">
            <a:off x="3752595" y="3314300"/>
            <a:ext cx="120038" cy="1494877"/>
            <a:chOff x="8582641" y="7032180"/>
            <a:chExt cx="320100" cy="3986340"/>
          </a:xfrm>
        </p:grpSpPr>
        <p:cxnSp>
          <p:nvCxnSpPr>
            <p:cNvPr id="2029" name="Google Shape;2029;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0" name="Google Shape;2030;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031" name="Google Shape;2031;p88"/>
          <p:cNvGrpSpPr/>
          <p:nvPr/>
        </p:nvGrpSpPr>
        <p:grpSpPr>
          <a:xfrm rot="5400000" flipH="1">
            <a:off x="3752595" y="-109145"/>
            <a:ext cx="120037" cy="1494877"/>
            <a:chOff x="8582641" y="7032180"/>
            <a:chExt cx="320100" cy="3986340"/>
          </a:xfrm>
        </p:grpSpPr>
        <p:cxnSp>
          <p:nvCxnSpPr>
            <p:cNvPr id="2032" name="Google Shape;2032;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3" name="Google Shape;2033;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034" name="Google Shape;2034;p88"/>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2035" name="Google Shape;2035;p88"/>
          <p:cNvSpPr/>
          <p:nvPr/>
        </p:nvSpPr>
        <p:spPr>
          <a:xfrm>
            <a:off x="4284908" y="375685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6" name="Google Shape;2036;p88"/>
          <p:cNvSpPr/>
          <p:nvPr/>
        </p:nvSpPr>
        <p:spPr>
          <a:xfrm>
            <a:off x="4284908" y="365280"/>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7" name="Google Shape;2037;p88"/>
          <p:cNvSpPr/>
          <p:nvPr/>
        </p:nvSpPr>
        <p:spPr>
          <a:xfrm>
            <a:off x="4284908" y="2037172"/>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8" name="Google Shape;2038;p88"/>
          <p:cNvSpPr/>
          <p:nvPr/>
        </p:nvSpPr>
        <p:spPr>
          <a:xfrm>
            <a:off x="4284908" y="2924911"/>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39" name="Google Shape;2039;p88"/>
          <p:cNvSpPr/>
          <p:nvPr/>
        </p:nvSpPr>
        <p:spPr>
          <a:xfrm>
            <a:off x="4284908" y="1201220"/>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040" name="Google Shape;2040;p88"/>
          <p:cNvGrpSpPr/>
          <p:nvPr/>
        </p:nvGrpSpPr>
        <p:grpSpPr>
          <a:xfrm>
            <a:off x="9190200" y="0"/>
            <a:ext cx="2579242" cy="2568339"/>
            <a:chOff x="22170399" y="777240"/>
            <a:chExt cx="6877978" cy="6848903"/>
          </a:xfrm>
        </p:grpSpPr>
        <p:grpSp>
          <p:nvGrpSpPr>
            <p:cNvPr id="2041" name="Google Shape;2041;p88"/>
            <p:cNvGrpSpPr/>
            <p:nvPr/>
          </p:nvGrpSpPr>
          <p:grpSpPr>
            <a:xfrm>
              <a:off x="22170399" y="777240"/>
              <a:ext cx="6877978" cy="6848903"/>
              <a:chOff x="22155159" y="0"/>
              <a:chExt cx="6877978" cy="6848903"/>
            </a:xfrm>
          </p:grpSpPr>
          <p:sp>
            <p:nvSpPr>
              <p:cNvPr id="2042" name="Google Shape;2042;p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043" name="Google Shape;2043;p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044" name="Google Shape;2044;p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045" name="Google Shape;2045;p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046" name="Google Shape;2046;p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047" name="Google Shape;2047;p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048" name="Google Shape;2048;p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049" name="Google Shape;2049;p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50" name="Google Shape;2050;p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51" name="Google Shape;2051;p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52" name="Google Shape;2052;p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53" name="Google Shape;2053;p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54" name="Google Shape;2054;p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55" name="Google Shape;2055;p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56" name="Google Shape;2056;p88"/>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57" name="Google Shape;2057;p88"/>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58" name="Google Shape;2058;p88"/>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59" name="Google Shape;2059;p88"/>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60" name="Google Shape;2060;p88"/>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1" name="Google Shape;2061;p88"/>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62" name="Google Shape;2062;p88"/>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063" name="Google Shape;2063;p88"/>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4" name="Google Shape;2064;p88"/>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065" name="Google Shape;2065;p88"/>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66" name="Google Shape;2066;p88"/>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67" name="Google Shape;2067;p88"/>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068" name="Google Shape;2068;p88"/>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69" name="Google Shape;2069;p88"/>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070" name="Google Shape;2070;p88"/>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4. Three point process">
  <p:cSld name="Three point process">
    <p:spTree>
      <p:nvGrpSpPr>
        <p:cNvPr id="1" name="Shape 2071"/>
        <p:cNvGrpSpPr/>
        <p:nvPr/>
      </p:nvGrpSpPr>
      <p:grpSpPr>
        <a:xfrm>
          <a:off x="0" y="0"/>
          <a:ext cx="0" cy="0"/>
          <a:chOff x="0" y="0"/>
          <a:chExt cx="0" cy="0"/>
        </a:xfrm>
      </p:grpSpPr>
      <p:cxnSp>
        <p:nvCxnSpPr>
          <p:cNvPr id="2072" name="Google Shape;2072;p89"/>
          <p:cNvCxnSpPr/>
          <p:nvPr/>
        </p:nvCxnSpPr>
        <p:spPr>
          <a:xfrm>
            <a:off x="2494024" y="2763234"/>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073" name="Google Shape;2073;p89"/>
          <p:cNvCxnSpPr/>
          <p:nvPr/>
        </p:nvCxnSpPr>
        <p:spPr>
          <a:xfrm rot="10800000">
            <a:off x="2493935" y="3310819"/>
            <a:ext cx="540000" cy="0"/>
          </a:xfrm>
          <a:prstGeom prst="straightConnector1">
            <a:avLst/>
          </a:prstGeom>
          <a:noFill/>
          <a:ln w="19050" cap="rnd" cmpd="sng">
            <a:solidFill>
              <a:schemeClr val="accent2"/>
            </a:solidFill>
            <a:prstDash val="solid"/>
            <a:round/>
            <a:headEnd type="none" w="sm" len="sm"/>
            <a:tailEnd type="none" w="sm" len="sm"/>
          </a:ln>
        </p:spPr>
      </p:cxnSp>
      <p:sp>
        <p:nvSpPr>
          <p:cNvPr id="2074" name="Google Shape;2074;p89"/>
          <p:cNvSpPr/>
          <p:nvPr/>
        </p:nvSpPr>
        <p:spPr>
          <a:xfrm>
            <a:off x="1301195" y="1209828"/>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075" name="Google Shape;2075;p89"/>
          <p:cNvSpPr/>
          <p:nvPr/>
        </p:nvSpPr>
        <p:spPr>
          <a:xfrm>
            <a:off x="2171700" y="2090545"/>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076" name="Google Shape;2076;p89"/>
          <p:cNvSpPr/>
          <p:nvPr/>
        </p:nvSpPr>
        <p:spPr>
          <a:xfrm>
            <a:off x="3033935" y="299101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077" name="Google Shape;2077;p89"/>
          <p:cNvCxnSpPr/>
          <p:nvPr/>
        </p:nvCxnSpPr>
        <p:spPr>
          <a:xfrm>
            <a:off x="1631789" y="1876091"/>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078" name="Google Shape;2078;p89"/>
          <p:cNvCxnSpPr>
            <a:stCxn id="2075" idx="1"/>
          </p:cNvCxnSpPr>
          <p:nvPr/>
        </p:nvCxnSpPr>
        <p:spPr>
          <a:xfrm rot="10800000">
            <a:off x="1631700" y="2423695"/>
            <a:ext cx="540000" cy="0"/>
          </a:xfrm>
          <a:prstGeom prst="straightConnector1">
            <a:avLst/>
          </a:prstGeom>
          <a:noFill/>
          <a:ln w="19050" cap="rnd" cmpd="sng">
            <a:solidFill>
              <a:schemeClr val="accent5"/>
            </a:solidFill>
            <a:prstDash val="solid"/>
            <a:round/>
            <a:headEnd type="none" w="sm" len="sm"/>
            <a:tailEnd type="none" w="sm" len="sm"/>
          </a:ln>
        </p:spPr>
      </p:cxnSp>
      <p:grpSp>
        <p:nvGrpSpPr>
          <p:cNvPr id="2079" name="Google Shape;2079;p89"/>
          <p:cNvGrpSpPr/>
          <p:nvPr/>
        </p:nvGrpSpPr>
        <p:grpSpPr>
          <a:xfrm>
            <a:off x="9190200" y="0"/>
            <a:ext cx="2579242" cy="2568339"/>
            <a:chOff x="22170399" y="777240"/>
            <a:chExt cx="6877978" cy="6848903"/>
          </a:xfrm>
        </p:grpSpPr>
        <p:grpSp>
          <p:nvGrpSpPr>
            <p:cNvPr id="2080" name="Google Shape;2080;p89"/>
            <p:cNvGrpSpPr/>
            <p:nvPr/>
          </p:nvGrpSpPr>
          <p:grpSpPr>
            <a:xfrm>
              <a:off x="22170399" y="777240"/>
              <a:ext cx="6877978" cy="6848903"/>
              <a:chOff x="22155159" y="0"/>
              <a:chExt cx="6877978" cy="6848903"/>
            </a:xfrm>
          </p:grpSpPr>
          <p:sp>
            <p:nvSpPr>
              <p:cNvPr id="2081" name="Google Shape;2081;p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082" name="Google Shape;2082;p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083" name="Google Shape;2083;p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084" name="Google Shape;2084;p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085" name="Google Shape;2085;p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086" name="Google Shape;2086;p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087" name="Google Shape;2087;p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088" name="Google Shape;2088;p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089" name="Google Shape;2089;p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090" name="Google Shape;2090;p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091" name="Google Shape;2091;p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092" name="Google Shape;2092;p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093" name="Google Shape;2093;p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094" name="Google Shape;2094;p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095" name="Google Shape;2095;p89"/>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6" name="Google Shape;2096;p89"/>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7" name="Google Shape;2097;p89"/>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5. Four point process">
  <p:cSld name="Four point process">
    <p:spTree>
      <p:nvGrpSpPr>
        <p:cNvPr id="1" name="Shape 2098"/>
        <p:cNvGrpSpPr/>
        <p:nvPr/>
      </p:nvGrpSpPr>
      <p:grpSpPr>
        <a:xfrm>
          <a:off x="0" y="0"/>
          <a:ext cx="0" cy="0"/>
          <a:chOff x="0" y="0"/>
          <a:chExt cx="0" cy="0"/>
        </a:xfrm>
      </p:grpSpPr>
      <p:cxnSp>
        <p:nvCxnSpPr>
          <p:cNvPr id="2099" name="Google Shape;2099;p90"/>
          <p:cNvCxnSpPr/>
          <p:nvPr/>
        </p:nvCxnSpPr>
        <p:spPr>
          <a:xfrm>
            <a:off x="1946447" y="2340107"/>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1946358" y="2887692"/>
            <a:ext cx="54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753618" y="786701"/>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102" name="Google Shape;2102;p90"/>
          <p:cNvSpPr/>
          <p:nvPr/>
        </p:nvSpPr>
        <p:spPr>
          <a:xfrm>
            <a:off x="1624123" y="1667417"/>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103" name="Google Shape;2103;p90"/>
          <p:cNvSpPr/>
          <p:nvPr/>
        </p:nvSpPr>
        <p:spPr>
          <a:xfrm>
            <a:off x="2486358" y="2567885"/>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104" name="Google Shape;2104;p90"/>
          <p:cNvCxnSpPr/>
          <p:nvPr/>
        </p:nvCxnSpPr>
        <p:spPr>
          <a:xfrm>
            <a:off x="1084212" y="1452963"/>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084123" y="2000567"/>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2821857" y="3233066"/>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2821767" y="3780651"/>
            <a:ext cx="54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3361767" y="3460844"/>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grpSp>
        <p:nvGrpSpPr>
          <p:cNvPr id="2109" name="Google Shape;2109;p90"/>
          <p:cNvGrpSpPr/>
          <p:nvPr/>
        </p:nvGrpSpPr>
        <p:grpSpPr>
          <a:xfrm>
            <a:off x="9190200" y="0"/>
            <a:ext cx="2579242" cy="2568339"/>
            <a:chOff x="22170399" y="777240"/>
            <a:chExt cx="6877978" cy="6848903"/>
          </a:xfrm>
        </p:grpSpPr>
        <p:grpSp>
          <p:nvGrpSpPr>
            <p:cNvPr id="2110" name="Google Shape;2110;p90"/>
            <p:cNvGrpSpPr/>
            <p:nvPr/>
          </p:nvGrpSpPr>
          <p:grpSpPr>
            <a:xfrm>
              <a:off x="22170399" y="777240"/>
              <a:ext cx="6877978" cy="6848903"/>
              <a:chOff x="22155159" y="0"/>
              <a:chExt cx="6877978" cy="6848903"/>
            </a:xfrm>
          </p:grpSpPr>
          <p:sp>
            <p:nvSpPr>
              <p:cNvPr id="2111" name="Google Shape;2111;p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12" name="Google Shape;2112;p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13" name="Google Shape;2113;p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14" name="Google Shape;2114;p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15" name="Google Shape;2115;p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16" name="Google Shape;2116;p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17" name="Google Shape;2117;p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18" name="Google Shape;2118;p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19" name="Google Shape;2119;p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20" name="Google Shape;2120;p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21" name="Google Shape;2121;p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22" name="Google Shape;2122;p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23" name="Google Shape;2123;p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24" name="Google Shape;2124;p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25" name="Google Shape;2125;p90"/>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6" name="Google Shape;2126;p90"/>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7" name="Google Shape;2127;p90"/>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8" name="Google Shape;2128;p90"/>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6. Title/funnel four">
  <p:cSld name="Title/funnel four">
    <p:spTree>
      <p:nvGrpSpPr>
        <p:cNvPr id="1" name="Shape 2129"/>
        <p:cNvGrpSpPr/>
        <p:nvPr/>
      </p:nvGrpSpPr>
      <p:grpSpPr>
        <a:xfrm>
          <a:off x="0" y="0"/>
          <a:ext cx="0" cy="0"/>
          <a:chOff x="0" y="0"/>
          <a:chExt cx="0" cy="0"/>
        </a:xfrm>
      </p:grpSpPr>
      <p:sp>
        <p:nvSpPr>
          <p:cNvPr id="2130" name="Google Shape;2130;p91"/>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1" name="Google Shape;2131;p91"/>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2" name="Google Shape;2132;p91"/>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3" name="Google Shape;2133;p91"/>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34" name="Google Shape;2134;p9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135" name="Google Shape;2135;p91"/>
          <p:cNvGrpSpPr/>
          <p:nvPr/>
        </p:nvGrpSpPr>
        <p:grpSpPr>
          <a:xfrm>
            <a:off x="9190200" y="0"/>
            <a:ext cx="2579242" cy="2568339"/>
            <a:chOff x="22170399" y="777240"/>
            <a:chExt cx="6877978" cy="6848903"/>
          </a:xfrm>
        </p:grpSpPr>
        <p:grpSp>
          <p:nvGrpSpPr>
            <p:cNvPr id="2136" name="Google Shape;2136;p91"/>
            <p:cNvGrpSpPr/>
            <p:nvPr/>
          </p:nvGrpSpPr>
          <p:grpSpPr>
            <a:xfrm>
              <a:off x="22170399" y="777240"/>
              <a:ext cx="6877978" cy="6848903"/>
              <a:chOff x="22155159" y="0"/>
              <a:chExt cx="6877978" cy="6848903"/>
            </a:xfrm>
          </p:grpSpPr>
          <p:sp>
            <p:nvSpPr>
              <p:cNvPr id="2137" name="Google Shape;2137;p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38" name="Google Shape;2138;p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39" name="Google Shape;2139;p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40" name="Google Shape;2140;p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41" name="Google Shape;2141;p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42" name="Google Shape;2142;p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43" name="Google Shape;2143;p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44" name="Google Shape;2144;p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45" name="Google Shape;2145;p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46" name="Google Shape;2146;p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47" name="Google Shape;2147;p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48" name="Google Shape;2148;p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49" name="Google Shape;2149;p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50" name="Google Shape;2150;p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51" name="Google Shape;2151;p91"/>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2" name="Google Shape;2152;p91"/>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3" name="Google Shape;2153;p91"/>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4" name="Google Shape;2154;p91"/>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_3">
  <p:cSld name="Presentation title_3">
    <p:spTree>
      <p:nvGrpSpPr>
        <p:cNvPr id="1" name="Shape 100"/>
        <p:cNvGrpSpPr/>
        <p:nvPr/>
      </p:nvGrpSpPr>
      <p:grpSpPr>
        <a:xfrm>
          <a:off x="0" y="0"/>
          <a:ext cx="0" cy="0"/>
          <a:chOff x="0" y="0"/>
          <a:chExt cx="0" cy="0"/>
        </a:xfrm>
      </p:grpSpPr>
      <p:pic>
        <p:nvPicPr>
          <p:cNvPr id="101" name="Google Shape;101;p10" descr="A picture containing night sky&#10;&#10;Description automatically generated"/>
          <p:cNvPicPr preferRelativeResize="0"/>
          <p:nvPr/>
        </p:nvPicPr>
        <p:blipFill rotWithShape="1">
          <a:blip r:embed="rId2">
            <a:alphaModFix/>
          </a:blip>
          <a:srcRect/>
          <a:stretch/>
        </p:blipFill>
        <p:spPr>
          <a:xfrm>
            <a:off x="0" y="1339"/>
            <a:ext cx="9143998" cy="5140822"/>
          </a:xfrm>
          <a:prstGeom prst="rect">
            <a:avLst/>
          </a:prstGeom>
          <a:noFill/>
          <a:ln>
            <a:noFill/>
          </a:ln>
        </p:spPr>
      </p:pic>
      <p:pic>
        <p:nvPicPr>
          <p:cNvPr id="102" name="Google Shape;102;p10" descr="Image"/>
          <p:cNvPicPr preferRelativeResize="0"/>
          <p:nvPr/>
        </p:nvPicPr>
        <p:blipFill rotWithShape="1">
          <a:blip r:embed="rId3">
            <a:alphaModFix/>
          </a:blip>
          <a:srcRect/>
          <a:stretch/>
        </p:blipFill>
        <p:spPr>
          <a:xfrm>
            <a:off x="487136" y="494778"/>
            <a:ext cx="527371" cy="514350"/>
          </a:xfrm>
          <a:prstGeom prst="rect">
            <a:avLst/>
          </a:prstGeom>
          <a:noFill/>
          <a:ln>
            <a:noFill/>
          </a:ln>
        </p:spPr>
      </p:pic>
      <p:sp>
        <p:nvSpPr>
          <p:cNvPr id="103" name="Google Shape;103;p10"/>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4400" b="1">
                <a:solidFill>
                  <a:schemeClr val="lt2"/>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04" name="Google Shape;104;p10"/>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7. Title/funnel five">
  <p:cSld name="Title/funnel five">
    <p:spTree>
      <p:nvGrpSpPr>
        <p:cNvPr id="1" name="Shape 2155"/>
        <p:cNvGrpSpPr/>
        <p:nvPr/>
      </p:nvGrpSpPr>
      <p:grpSpPr>
        <a:xfrm>
          <a:off x="0" y="0"/>
          <a:ext cx="0" cy="0"/>
          <a:chOff x="0" y="0"/>
          <a:chExt cx="0" cy="0"/>
        </a:xfrm>
      </p:grpSpPr>
      <p:grpSp>
        <p:nvGrpSpPr>
          <p:cNvPr id="2156" name="Google Shape;2156;p92"/>
          <p:cNvGrpSpPr/>
          <p:nvPr/>
        </p:nvGrpSpPr>
        <p:grpSpPr>
          <a:xfrm>
            <a:off x="9190200" y="0"/>
            <a:ext cx="2579242" cy="2568339"/>
            <a:chOff x="22170399" y="777240"/>
            <a:chExt cx="6877978" cy="6848903"/>
          </a:xfrm>
        </p:grpSpPr>
        <p:grpSp>
          <p:nvGrpSpPr>
            <p:cNvPr id="2157" name="Google Shape;2157;p92"/>
            <p:cNvGrpSpPr/>
            <p:nvPr/>
          </p:nvGrpSpPr>
          <p:grpSpPr>
            <a:xfrm>
              <a:off x="22170399" y="777240"/>
              <a:ext cx="6877978" cy="6848903"/>
              <a:chOff x="22155159" y="0"/>
              <a:chExt cx="6877978" cy="6848903"/>
            </a:xfrm>
          </p:grpSpPr>
          <p:sp>
            <p:nvSpPr>
              <p:cNvPr id="2158" name="Google Shape;2158;p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59" name="Google Shape;2159;p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60" name="Google Shape;2160;p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61" name="Google Shape;2161;p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62" name="Google Shape;2162;p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63" name="Google Shape;2163;p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164" name="Google Shape;2164;p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165" name="Google Shape;2165;p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166" name="Google Shape;2166;p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167" name="Google Shape;2167;p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168" name="Google Shape;2168;p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169" name="Google Shape;2169;p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170" name="Google Shape;2170;p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171" name="Google Shape;2171;p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172" name="Google Shape;2172;p9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73" name="Google Shape;2173;p92"/>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4" name="Google Shape;2174;p92"/>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5" name="Google Shape;2175;p92"/>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6" name="Google Shape;2176;p92"/>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77" name="Google Shape;2177;p92"/>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78" name="Google Shape;2178;p92"/>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79" name="Google Shape;2179;p92"/>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0" name="Google Shape;2180;p92"/>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1" name="Google Shape;2181;p92"/>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182" name="Google Shape;2182;p92"/>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8. Funnel four w supporting">
  <p:cSld name="Funnel four w supporting">
    <p:spTree>
      <p:nvGrpSpPr>
        <p:cNvPr id="1" name="Shape 2183"/>
        <p:cNvGrpSpPr/>
        <p:nvPr/>
      </p:nvGrpSpPr>
      <p:grpSpPr>
        <a:xfrm>
          <a:off x="0" y="0"/>
          <a:ext cx="0" cy="0"/>
          <a:chOff x="0" y="0"/>
          <a:chExt cx="0" cy="0"/>
        </a:xfrm>
      </p:grpSpPr>
      <p:cxnSp>
        <p:nvCxnSpPr>
          <p:cNvPr id="2184" name="Google Shape;2184;p93"/>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5" name="Google Shape;2185;p93"/>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6" name="Google Shape;2186;p93"/>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187" name="Google Shape;2187;p93"/>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2188" name="Google Shape;2188;p93"/>
          <p:cNvSpPr/>
          <p:nvPr/>
        </p:nvSpPr>
        <p:spPr>
          <a:xfrm>
            <a:off x="1074562" y="1565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2189" name="Google Shape;2189;p93"/>
          <p:cNvSpPr/>
          <p:nvPr/>
        </p:nvSpPr>
        <p:spPr>
          <a:xfrm>
            <a:off x="1074562" y="2125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2190" name="Google Shape;2190;p93"/>
          <p:cNvSpPr/>
          <p:nvPr/>
        </p:nvSpPr>
        <p:spPr>
          <a:xfrm>
            <a:off x="1074562" y="2686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2191" name="Google Shape;2191;p93"/>
          <p:cNvSpPr/>
          <p:nvPr/>
        </p:nvSpPr>
        <p:spPr>
          <a:xfrm>
            <a:off x="1074562" y="3247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grpSp>
        <p:nvGrpSpPr>
          <p:cNvPr id="2192" name="Google Shape;2192;p93"/>
          <p:cNvGrpSpPr/>
          <p:nvPr/>
        </p:nvGrpSpPr>
        <p:grpSpPr>
          <a:xfrm>
            <a:off x="9190200" y="0"/>
            <a:ext cx="2579242" cy="2568339"/>
            <a:chOff x="22170399" y="777240"/>
            <a:chExt cx="6877978" cy="6848903"/>
          </a:xfrm>
        </p:grpSpPr>
        <p:grpSp>
          <p:nvGrpSpPr>
            <p:cNvPr id="2193" name="Google Shape;2193;p93"/>
            <p:cNvGrpSpPr/>
            <p:nvPr/>
          </p:nvGrpSpPr>
          <p:grpSpPr>
            <a:xfrm>
              <a:off x="22170399" y="777240"/>
              <a:ext cx="6877978" cy="6848903"/>
              <a:chOff x="22155159" y="0"/>
              <a:chExt cx="6877978" cy="6848903"/>
            </a:xfrm>
          </p:grpSpPr>
          <p:sp>
            <p:nvSpPr>
              <p:cNvPr id="2194" name="Google Shape;2194;p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195" name="Google Shape;2195;p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196" name="Google Shape;2196;p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197" name="Google Shape;2197;p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198" name="Google Shape;2198;p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199" name="Google Shape;2199;p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00" name="Google Shape;2200;p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01" name="Google Shape;2201;p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02" name="Google Shape;2202;p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03" name="Google Shape;2203;p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04" name="Google Shape;2204;p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05" name="Google Shape;2205;p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06" name="Google Shape;2206;p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07" name="Google Shape;2207;p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208" name="Google Shape;2208;p93"/>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09" name="Google Shape;2209;p93"/>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0" name="Google Shape;2210;p93"/>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1" name="Google Shape;2211;p93"/>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12" name="Google Shape;2212;p93"/>
          <p:cNvSpPr/>
          <p:nvPr/>
        </p:nvSpPr>
        <p:spPr>
          <a:xfrm>
            <a:off x="2558250" y="3262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3" name="Google Shape;2213;p93"/>
          <p:cNvSpPr/>
          <p:nvPr/>
        </p:nvSpPr>
        <p:spPr>
          <a:xfrm>
            <a:off x="2339100" y="2701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4" name="Google Shape;2214;p93"/>
          <p:cNvSpPr/>
          <p:nvPr/>
        </p:nvSpPr>
        <p:spPr>
          <a:xfrm>
            <a:off x="2071200" y="2141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5" name="Google Shape;2215;p93"/>
          <p:cNvSpPr/>
          <p:nvPr/>
        </p:nvSpPr>
        <p:spPr>
          <a:xfrm>
            <a:off x="1809750" y="1580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16" name="Google Shape;2216;p93"/>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7" name="Google Shape;2217;p93"/>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8" name="Google Shape;2218;p93"/>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19" name="Google Shape;2219;p93"/>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9. Funnel five w supporting">
  <p:cSld name="Funnel five w supporting">
    <p:spTree>
      <p:nvGrpSpPr>
        <p:cNvPr id="1" name="Shape 2220"/>
        <p:cNvGrpSpPr/>
        <p:nvPr/>
      </p:nvGrpSpPr>
      <p:grpSpPr>
        <a:xfrm>
          <a:off x="0" y="0"/>
          <a:ext cx="0" cy="0"/>
          <a:chOff x="0" y="0"/>
          <a:chExt cx="0" cy="0"/>
        </a:xfrm>
      </p:grpSpPr>
      <p:grpSp>
        <p:nvGrpSpPr>
          <p:cNvPr id="2221" name="Google Shape;2221;p94"/>
          <p:cNvGrpSpPr/>
          <p:nvPr/>
        </p:nvGrpSpPr>
        <p:grpSpPr>
          <a:xfrm>
            <a:off x="9190200" y="0"/>
            <a:ext cx="2579242" cy="2568339"/>
            <a:chOff x="22170399" y="777240"/>
            <a:chExt cx="6877978" cy="6848903"/>
          </a:xfrm>
        </p:grpSpPr>
        <p:grpSp>
          <p:nvGrpSpPr>
            <p:cNvPr id="2222" name="Google Shape;2222;p94"/>
            <p:cNvGrpSpPr/>
            <p:nvPr/>
          </p:nvGrpSpPr>
          <p:grpSpPr>
            <a:xfrm>
              <a:off x="22170399" y="777240"/>
              <a:ext cx="6877978" cy="6848903"/>
              <a:chOff x="22155159" y="0"/>
              <a:chExt cx="6877978" cy="6848903"/>
            </a:xfrm>
          </p:grpSpPr>
          <p:sp>
            <p:nvSpPr>
              <p:cNvPr id="2223" name="Google Shape;2223;p9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224" name="Google Shape;2224;p9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25" name="Google Shape;2225;p9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26" name="Google Shape;2226;p9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27" name="Google Shape;2227;p9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28" name="Google Shape;2228;p9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29" name="Google Shape;2229;p9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30" name="Google Shape;2230;p9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31" name="Google Shape;2231;p9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32" name="Google Shape;2232;p9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33" name="Google Shape;2233;p9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34" name="Google Shape;2234;p9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35" name="Google Shape;2235;p9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36" name="Google Shape;2236;p9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cxnSp>
        <p:nvCxnSpPr>
          <p:cNvPr id="2237" name="Google Shape;2237;p94"/>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38" name="Google Shape;2238;p94"/>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39" name="Google Shape;2239;p94"/>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240" name="Google Shape;2240;p94"/>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2241" name="Google Shape;2241;p94"/>
          <p:cNvSpPr/>
          <p:nvPr/>
        </p:nvSpPr>
        <p:spPr>
          <a:xfrm>
            <a:off x="1074287" y="11840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1</a:t>
            </a:r>
            <a:endParaRPr sz="1400" i="0" u="none" strike="noStrike" cap="none">
              <a:solidFill>
                <a:schemeClr val="lt1"/>
              </a:solidFill>
              <a:latin typeface="Roboto Mono"/>
              <a:ea typeface="Roboto Mono"/>
              <a:cs typeface="Roboto Mono"/>
              <a:sym typeface="Roboto Mono"/>
            </a:endParaRPr>
          </a:p>
        </p:txBody>
      </p:sp>
      <p:sp>
        <p:nvSpPr>
          <p:cNvPr id="2242" name="Google Shape;2242;p94"/>
          <p:cNvSpPr/>
          <p:nvPr/>
        </p:nvSpPr>
        <p:spPr>
          <a:xfrm>
            <a:off x="1074287" y="1744799"/>
            <a:ext cx="428700" cy="4287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2</a:t>
            </a:r>
            <a:endParaRPr sz="1400" i="0" u="none" strike="noStrike" cap="none">
              <a:solidFill>
                <a:schemeClr val="lt1"/>
              </a:solidFill>
              <a:latin typeface="Roboto Mono"/>
              <a:ea typeface="Roboto Mono"/>
              <a:cs typeface="Roboto Mono"/>
              <a:sym typeface="Roboto Mono"/>
            </a:endParaRPr>
          </a:p>
        </p:txBody>
      </p:sp>
      <p:sp>
        <p:nvSpPr>
          <p:cNvPr id="2243" name="Google Shape;2243;p94"/>
          <p:cNvSpPr/>
          <p:nvPr/>
        </p:nvSpPr>
        <p:spPr>
          <a:xfrm>
            <a:off x="1074287" y="2305557"/>
            <a:ext cx="428700" cy="4287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3</a:t>
            </a:r>
            <a:endParaRPr sz="1400" i="0" u="none" strike="noStrike" cap="none">
              <a:solidFill>
                <a:schemeClr val="lt1"/>
              </a:solidFill>
              <a:latin typeface="Roboto Mono"/>
              <a:ea typeface="Roboto Mono"/>
              <a:cs typeface="Roboto Mono"/>
              <a:sym typeface="Roboto Mono"/>
            </a:endParaRPr>
          </a:p>
        </p:txBody>
      </p:sp>
      <p:sp>
        <p:nvSpPr>
          <p:cNvPr id="2244" name="Google Shape;2244;p94"/>
          <p:cNvSpPr/>
          <p:nvPr/>
        </p:nvSpPr>
        <p:spPr>
          <a:xfrm>
            <a:off x="1074287" y="2866316"/>
            <a:ext cx="428700" cy="4287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lt1"/>
                </a:solidFill>
                <a:latin typeface="Roboto Mono"/>
                <a:ea typeface="Roboto Mono"/>
                <a:cs typeface="Roboto Mono"/>
                <a:sym typeface="Roboto Mono"/>
              </a:rPr>
              <a:t>4</a:t>
            </a:r>
            <a:endParaRPr sz="1400" i="0" u="none" strike="noStrike" cap="none">
              <a:solidFill>
                <a:schemeClr val="lt1"/>
              </a:solidFill>
              <a:latin typeface="Roboto Mono"/>
              <a:ea typeface="Roboto Mono"/>
              <a:cs typeface="Roboto Mono"/>
              <a:sym typeface="Roboto Mono"/>
            </a:endParaRPr>
          </a:p>
        </p:txBody>
      </p:sp>
      <p:sp>
        <p:nvSpPr>
          <p:cNvPr id="2245" name="Google Shape;2245;p94"/>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6" name="Google Shape;2246;p94"/>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7" name="Google Shape;2247;p94"/>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8" name="Google Shape;2248;p94"/>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49" name="Google Shape;2249;p94"/>
          <p:cNvSpPr/>
          <p:nvPr/>
        </p:nvSpPr>
        <p:spPr>
          <a:xfrm>
            <a:off x="2558250" y="2881763"/>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0" name="Google Shape;2250;p94"/>
          <p:cNvSpPr/>
          <p:nvPr/>
        </p:nvSpPr>
        <p:spPr>
          <a:xfrm>
            <a:off x="2339100" y="23209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1" name="Google Shape;2251;p94"/>
          <p:cNvSpPr/>
          <p:nvPr/>
        </p:nvSpPr>
        <p:spPr>
          <a:xfrm>
            <a:off x="2071200" y="1760213"/>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2" name="Google Shape;2252;p94"/>
          <p:cNvSpPr/>
          <p:nvPr/>
        </p:nvSpPr>
        <p:spPr>
          <a:xfrm>
            <a:off x="1809750" y="1199463"/>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53" name="Google Shape;2253;p94"/>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4" name="Google Shape;2254;p94"/>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5" name="Google Shape;2255;p94"/>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56" name="Google Shape;2256;p94"/>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257" name="Google Shape;2257;p94"/>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2258" name="Google Shape;2258;p94"/>
          <p:cNvSpPr/>
          <p:nvPr/>
        </p:nvSpPr>
        <p:spPr>
          <a:xfrm>
            <a:off x="1074287" y="3462041"/>
            <a:ext cx="428700" cy="4287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lt1"/>
                </a:solidFill>
                <a:latin typeface="Roboto Mono"/>
                <a:ea typeface="Roboto Mono"/>
                <a:cs typeface="Roboto Mono"/>
                <a:sym typeface="Roboto Mono"/>
              </a:rPr>
              <a:t>5</a:t>
            </a:r>
            <a:endParaRPr sz="1400" i="0" u="none" strike="noStrike" cap="none">
              <a:solidFill>
                <a:schemeClr val="lt1"/>
              </a:solidFill>
              <a:latin typeface="Roboto Mono"/>
              <a:ea typeface="Roboto Mono"/>
              <a:cs typeface="Roboto Mono"/>
              <a:sym typeface="Roboto Mono"/>
            </a:endParaRPr>
          </a:p>
        </p:txBody>
      </p:sp>
      <p:sp>
        <p:nvSpPr>
          <p:cNvPr id="2259" name="Google Shape;2259;p94"/>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60" name="Google Shape;2260;p94"/>
          <p:cNvSpPr/>
          <p:nvPr/>
        </p:nvSpPr>
        <p:spPr>
          <a:xfrm>
            <a:off x="2742800" y="3454363"/>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261" name="Google Shape;2261;p94"/>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0. Venn three">
  <p:cSld name="Venn three">
    <p:spTree>
      <p:nvGrpSpPr>
        <p:cNvPr id="1" name="Shape 2262"/>
        <p:cNvGrpSpPr/>
        <p:nvPr/>
      </p:nvGrpSpPr>
      <p:grpSpPr>
        <a:xfrm>
          <a:off x="0" y="0"/>
          <a:ext cx="0" cy="0"/>
          <a:chOff x="0" y="0"/>
          <a:chExt cx="0" cy="0"/>
        </a:xfrm>
      </p:grpSpPr>
      <p:sp>
        <p:nvSpPr>
          <p:cNvPr id="2263" name="Google Shape;2263;p95"/>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64" name="Google Shape;2264;p95"/>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65" name="Google Shape;2265;p95"/>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266" name="Google Shape;2266;p95"/>
          <p:cNvGrpSpPr/>
          <p:nvPr/>
        </p:nvGrpSpPr>
        <p:grpSpPr>
          <a:xfrm rot="5400000" flipH="1">
            <a:off x="2878533" y="3159234"/>
            <a:ext cx="120038" cy="370102"/>
            <a:chOff x="8582641" y="10031581"/>
            <a:chExt cx="320100" cy="986939"/>
          </a:xfrm>
        </p:grpSpPr>
        <p:cxnSp>
          <p:nvCxnSpPr>
            <p:cNvPr id="2267" name="Google Shape;2267;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68" name="Google Shape;2268;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69" name="Google Shape;2269;p95"/>
          <p:cNvGrpSpPr/>
          <p:nvPr/>
        </p:nvGrpSpPr>
        <p:grpSpPr>
          <a:xfrm rot="-5400000" flipH="1">
            <a:off x="6097251" y="3117733"/>
            <a:ext cx="120037" cy="370102"/>
            <a:chOff x="8582641" y="10031581"/>
            <a:chExt cx="320100" cy="986939"/>
          </a:xfrm>
        </p:grpSpPr>
        <p:cxnSp>
          <p:nvCxnSpPr>
            <p:cNvPr id="2270" name="Google Shape;2270;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71" name="Google Shape;2271;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2" name="Google Shape;2272;p95"/>
          <p:cNvGrpSpPr/>
          <p:nvPr/>
        </p:nvGrpSpPr>
        <p:grpSpPr>
          <a:xfrm rot="-5400000" flipH="1">
            <a:off x="5602139" y="920956"/>
            <a:ext cx="120037" cy="1360327"/>
            <a:chOff x="8582641" y="7390982"/>
            <a:chExt cx="320100" cy="3627538"/>
          </a:xfrm>
        </p:grpSpPr>
        <p:cxnSp>
          <p:nvCxnSpPr>
            <p:cNvPr id="2273" name="Google Shape;2273;p9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274" name="Google Shape;2274;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5" name="Google Shape;2275;p95"/>
          <p:cNvGrpSpPr/>
          <p:nvPr/>
        </p:nvGrpSpPr>
        <p:grpSpPr>
          <a:xfrm>
            <a:off x="9190200" y="0"/>
            <a:ext cx="2579242" cy="2568339"/>
            <a:chOff x="22170399" y="777240"/>
            <a:chExt cx="6877978" cy="6848903"/>
          </a:xfrm>
        </p:grpSpPr>
        <p:grpSp>
          <p:nvGrpSpPr>
            <p:cNvPr id="2276" name="Google Shape;2276;p95"/>
            <p:cNvGrpSpPr/>
            <p:nvPr/>
          </p:nvGrpSpPr>
          <p:grpSpPr>
            <a:xfrm>
              <a:off x="22170399" y="777240"/>
              <a:ext cx="6877978" cy="6848903"/>
              <a:chOff x="22155159" y="0"/>
              <a:chExt cx="6877978" cy="6848903"/>
            </a:xfrm>
          </p:grpSpPr>
          <p:sp>
            <p:nvSpPr>
              <p:cNvPr id="2277" name="Google Shape;2277;p9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278" name="Google Shape;2278;p9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279" name="Google Shape;2279;p9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280" name="Google Shape;2280;p9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281" name="Google Shape;2281;p9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282" name="Google Shape;2282;p9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283" name="Google Shape;2283;p9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284" name="Google Shape;2284;p9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285" name="Google Shape;2285;p9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286" name="Google Shape;2286;p9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287" name="Google Shape;2287;p9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288" name="Google Shape;2288;p9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289" name="Google Shape;2289;p9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290" name="Google Shape;2290;p9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291" name="Google Shape;2291;p95"/>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292" name="Google Shape;2292;p95"/>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93" name="Google Shape;2293;p95"/>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294" name="Google Shape;2294;p95"/>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95" name="Google Shape;2295;p95"/>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96" name="Google Shape;2296;p95"/>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297" name="Google Shape;2297;p95"/>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298" name="Google Shape;2298;p95"/>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299" name="Google Shape;2299;p95"/>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00" name="Google Shape;2300;p95"/>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1. Venn four">
  <p:cSld name="Venn four">
    <p:spTree>
      <p:nvGrpSpPr>
        <p:cNvPr id="1" name="Shape 2301"/>
        <p:cNvGrpSpPr/>
        <p:nvPr/>
      </p:nvGrpSpPr>
      <p:grpSpPr>
        <a:xfrm>
          <a:off x="0" y="0"/>
          <a:ext cx="0" cy="0"/>
          <a:chOff x="0" y="0"/>
          <a:chExt cx="0" cy="0"/>
        </a:xfrm>
      </p:grpSpPr>
      <p:grpSp>
        <p:nvGrpSpPr>
          <p:cNvPr id="2302" name="Google Shape;2302;p96"/>
          <p:cNvGrpSpPr/>
          <p:nvPr/>
        </p:nvGrpSpPr>
        <p:grpSpPr>
          <a:xfrm rot="5400000" flipH="1">
            <a:off x="3386603" y="3312317"/>
            <a:ext cx="120038" cy="1360327"/>
            <a:chOff x="8582641" y="7390982"/>
            <a:chExt cx="320100" cy="3627538"/>
          </a:xfrm>
        </p:grpSpPr>
        <p:cxnSp>
          <p:nvCxnSpPr>
            <p:cNvPr id="2303" name="Google Shape;230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5" name="Google Shape;2305;p96"/>
          <p:cNvGrpSpPr/>
          <p:nvPr/>
        </p:nvGrpSpPr>
        <p:grpSpPr>
          <a:xfrm rot="-5400000" flipH="1">
            <a:off x="6113200" y="2529568"/>
            <a:ext cx="120037" cy="370102"/>
            <a:chOff x="8582641" y="10031581"/>
            <a:chExt cx="320100" cy="986939"/>
          </a:xfrm>
        </p:grpSpPr>
        <p:cxnSp>
          <p:nvCxnSpPr>
            <p:cNvPr id="2306" name="Google Shape;230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308" name="Google Shape;2308;p96"/>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09" name="Google Shape;2309;p96"/>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10" name="Google Shape;2310;p96"/>
          <p:cNvSpPr/>
          <p:nvPr/>
        </p:nvSpPr>
        <p:spPr>
          <a:xfrm>
            <a:off x="3139928"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11" name="Google Shape;2311;p96"/>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12" name="Google Shape;2312;p96"/>
          <p:cNvGrpSpPr/>
          <p:nvPr/>
        </p:nvGrpSpPr>
        <p:grpSpPr>
          <a:xfrm rot="-5400000" flipH="1">
            <a:off x="5604134" y="712507"/>
            <a:ext cx="120037" cy="1360327"/>
            <a:chOff x="8582641" y="7390982"/>
            <a:chExt cx="320100" cy="3627538"/>
          </a:xfrm>
        </p:grpSpPr>
        <p:cxnSp>
          <p:nvCxnSpPr>
            <p:cNvPr id="2313" name="Google Shape;231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14" name="Google Shape;231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15" name="Google Shape;2315;p96"/>
          <p:cNvGrpSpPr/>
          <p:nvPr/>
        </p:nvGrpSpPr>
        <p:grpSpPr>
          <a:xfrm rot="5400000" flipH="1">
            <a:off x="2891491" y="2529590"/>
            <a:ext cx="120037" cy="370102"/>
            <a:chOff x="8582641" y="10031581"/>
            <a:chExt cx="320100" cy="986939"/>
          </a:xfrm>
        </p:grpSpPr>
        <p:cxnSp>
          <p:nvCxnSpPr>
            <p:cNvPr id="2316" name="Google Shape;231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17" name="Google Shape;231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318" name="Google Shape;2318;p96"/>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grpSp>
        <p:nvGrpSpPr>
          <p:cNvPr id="2319" name="Google Shape;2319;p96"/>
          <p:cNvGrpSpPr/>
          <p:nvPr/>
        </p:nvGrpSpPr>
        <p:grpSpPr>
          <a:xfrm>
            <a:off x="9190200" y="0"/>
            <a:ext cx="2579242" cy="2568339"/>
            <a:chOff x="22170399" y="777240"/>
            <a:chExt cx="6877978" cy="6848903"/>
          </a:xfrm>
        </p:grpSpPr>
        <p:grpSp>
          <p:nvGrpSpPr>
            <p:cNvPr id="2320" name="Google Shape;2320;p96"/>
            <p:cNvGrpSpPr/>
            <p:nvPr/>
          </p:nvGrpSpPr>
          <p:grpSpPr>
            <a:xfrm>
              <a:off x="22170399" y="777240"/>
              <a:ext cx="6877978" cy="6848903"/>
              <a:chOff x="22155159" y="0"/>
              <a:chExt cx="6877978" cy="6848903"/>
            </a:xfrm>
          </p:grpSpPr>
          <p:sp>
            <p:nvSpPr>
              <p:cNvPr id="2321" name="Google Shape;2321;p9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22" name="Google Shape;2322;p9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23" name="Google Shape;2323;p9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24" name="Google Shape;2324;p9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25" name="Google Shape;2325;p9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26" name="Google Shape;2326;p9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27" name="Google Shape;2327;p9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28" name="Google Shape;2328;p9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29" name="Google Shape;2329;p9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30" name="Google Shape;2330;p9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31" name="Google Shape;2331;p9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32" name="Google Shape;2332;p9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33" name="Google Shape;2333;p9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34" name="Google Shape;2334;p9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
        <p:nvSpPr>
          <p:cNvPr id="2335" name="Google Shape;2335;p96"/>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336" name="Google Shape;2336;p96"/>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37" name="Google Shape;2337;p96"/>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338" name="Google Shape;2338;p96"/>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339" name="Google Shape;2339;p96"/>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0" name="Google Shape;2340;p96"/>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341" name="Google Shape;2341;p96"/>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342" name="Google Shape;2342;p96"/>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3" name="Google Shape;2343;p96"/>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2344" name="Google Shape;2344;p96"/>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345" name="Google Shape;2345;p96"/>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346" name="Google Shape;2346;p96"/>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2. Four computer feature functions">
  <p:cSld name="Four computer feature functions">
    <p:spTree>
      <p:nvGrpSpPr>
        <p:cNvPr id="1" name="Shape 2347"/>
        <p:cNvGrpSpPr/>
        <p:nvPr/>
      </p:nvGrpSpPr>
      <p:grpSpPr>
        <a:xfrm>
          <a:off x="0" y="0"/>
          <a:ext cx="0" cy="0"/>
          <a:chOff x="0" y="0"/>
          <a:chExt cx="0" cy="0"/>
        </a:xfrm>
      </p:grpSpPr>
      <p:sp>
        <p:nvSpPr>
          <p:cNvPr id="2348" name="Google Shape;2348;p97"/>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49" name="Google Shape;2349;p97"/>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50" name="Google Shape;2350;p97"/>
          <p:cNvGrpSpPr/>
          <p:nvPr/>
        </p:nvGrpSpPr>
        <p:grpSpPr>
          <a:xfrm>
            <a:off x="9190200" y="0"/>
            <a:ext cx="2579242" cy="2568339"/>
            <a:chOff x="22170399" y="777240"/>
            <a:chExt cx="6877978" cy="6848903"/>
          </a:xfrm>
        </p:grpSpPr>
        <p:grpSp>
          <p:nvGrpSpPr>
            <p:cNvPr id="2351" name="Google Shape;2351;p97"/>
            <p:cNvGrpSpPr/>
            <p:nvPr/>
          </p:nvGrpSpPr>
          <p:grpSpPr>
            <a:xfrm>
              <a:off x="22170399" y="777240"/>
              <a:ext cx="6877978" cy="6848903"/>
              <a:chOff x="22155159" y="0"/>
              <a:chExt cx="6877978" cy="6848903"/>
            </a:xfrm>
          </p:grpSpPr>
          <p:sp>
            <p:nvSpPr>
              <p:cNvPr id="2352" name="Google Shape;2352;p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53" name="Google Shape;2353;p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54" name="Google Shape;2354;p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55" name="Google Shape;2355;p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56" name="Google Shape;2356;p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57" name="Google Shape;2357;p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58" name="Google Shape;2358;p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59" name="Google Shape;2359;p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60" name="Google Shape;2360;p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61" name="Google Shape;2361;p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62" name="Google Shape;2362;p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63" name="Google Shape;2363;p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64" name="Google Shape;2364;p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65" name="Google Shape;2365;p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2366" name="Google Shape;2366;p97"/>
          <p:cNvGrpSpPr/>
          <p:nvPr/>
        </p:nvGrpSpPr>
        <p:grpSpPr>
          <a:xfrm rot="1499954">
            <a:off x="1515094" y="598380"/>
            <a:ext cx="2551762" cy="1371580"/>
            <a:chOff x="1191527" y="2380720"/>
            <a:chExt cx="2551800" cy="1371600"/>
          </a:xfrm>
        </p:grpSpPr>
        <p:cxnSp>
          <p:nvCxnSpPr>
            <p:cNvPr id="2367" name="Google Shape;2367;p97"/>
            <p:cNvCxnSpPr>
              <a:stCxn id="236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68" name="Google Shape;2368;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69" name="Google Shape;2369;p97"/>
          <p:cNvGrpSpPr/>
          <p:nvPr/>
        </p:nvGrpSpPr>
        <p:grpSpPr>
          <a:xfrm rot="-1499954" flipH="1">
            <a:off x="5162069" y="598380"/>
            <a:ext cx="2551762" cy="1371580"/>
            <a:chOff x="1191527" y="2380720"/>
            <a:chExt cx="2551800" cy="1371600"/>
          </a:xfrm>
        </p:grpSpPr>
        <p:cxnSp>
          <p:nvCxnSpPr>
            <p:cNvPr id="2370" name="Google Shape;2370;p97"/>
            <p:cNvCxnSpPr>
              <a:stCxn id="237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1" name="Google Shape;2371;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72" name="Google Shape;2372;p97"/>
          <p:cNvGrpSpPr/>
          <p:nvPr/>
        </p:nvGrpSpPr>
        <p:grpSpPr>
          <a:xfrm rot="-9300046">
            <a:off x="5162069" y="2636730"/>
            <a:ext cx="2551762" cy="1371580"/>
            <a:chOff x="1191527" y="2380720"/>
            <a:chExt cx="2551800" cy="1371600"/>
          </a:xfrm>
        </p:grpSpPr>
        <p:cxnSp>
          <p:nvCxnSpPr>
            <p:cNvPr id="2373" name="Google Shape;2373;p97"/>
            <p:cNvCxnSpPr>
              <a:stCxn id="237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4" name="Google Shape;2374;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375" name="Google Shape;2375;p97"/>
          <p:cNvGrpSpPr/>
          <p:nvPr/>
        </p:nvGrpSpPr>
        <p:grpSpPr>
          <a:xfrm rot="9300046" flipH="1">
            <a:off x="1515094" y="2636730"/>
            <a:ext cx="2551762" cy="1371580"/>
            <a:chOff x="1191527" y="2380720"/>
            <a:chExt cx="2551800" cy="1371600"/>
          </a:xfrm>
        </p:grpSpPr>
        <p:cxnSp>
          <p:nvCxnSpPr>
            <p:cNvPr id="2376" name="Google Shape;2376;p97"/>
            <p:cNvCxnSpPr>
              <a:stCxn id="237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7" name="Google Shape;2377;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3. Six computer feature functions">
  <p:cSld name="Four computer feature functions_1">
    <p:spTree>
      <p:nvGrpSpPr>
        <p:cNvPr id="1" name="Shape 2378"/>
        <p:cNvGrpSpPr/>
        <p:nvPr/>
      </p:nvGrpSpPr>
      <p:grpSpPr>
        <a:xfrm>
          <a:off x="0" y="0"/>
          <a:ext cx="0" cy="0"/>
          <a:chOff x="0" y="0"/>
          <a:chExt cx="0" cy="0"/>
        </a:xfrm>
      </p:grpSpPr>
      <p:sp>
        <p:nvSpPr>
          <p:cNvPr id="2379" name="Google Shape;2379;p98"/>
          <p:cNvSpPr/>
          <p:nvPr/>
        </p:nvSpPr>
        <p:spPr>
          <a:xfrm>
            <a:off x="3204825" y="1483497"/>
            <a:ext cx="2716200" cy="1743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0" name="Google Shape;2380;p98"/>
          <p:cNvSpPr/>
          <p:nvPr/>
        </p:nvSpPr>
        <p:spPr>
          <a:xfrm>
            <a:off x="4134533" y="3226377"/>
            <a:ext cx="857100" cy="4716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381" name="Google Shape;2381;p98"/>
          <p:cNvGrpSpPr/>
          <p:nvPr/>
        </p:nvGrpSpPr>
        <p:grpSpPr>
          <a:xfrm>
            <a:off x="9190200" y="0"/>
            <a:ext cx="2579242" cy="2568339"/>
            <a:chOff x="22170399" y="777240"/>
            <a:chExt cx="6877978" cy="6848903"/>
          </a:xfrm>
        </p:grpSpPr>
        <p:grpSp>
          <p:nvGrpSpPr>
            <p:cNvPr id="2382" name="Google Shape;2382;p98"/>
            <p:cNvGrpSpPr/>
            <p:nvPr/>
          </p:nvGrpSpPr>
          <p:grpSpPr>
            <a:xfrm>
              <a:off x="22170399" y="777240"/>
              <a:ext cx="6877978" cy="6848903"/>
              <a:chOff x="22155159" y="0"/>
              <a:chExt cx="6877978" cy="6848903"/>
            </a:xfrm>
          </p:grpSpPr>
          <p:sp>
            <p:nvSpPr>
              <p:cNvPr id="2383" name="Google Shape;2383;p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384" name="Google Shape;2384;p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385" name="Google Shape;2385;p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386" name="Google Shape;2386;p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387" name="Google Shape;2387;p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388" name="Google Shape;2388;p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389" name="Google Shape;2389;p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390" name="Google Shape;2390;p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391" name="Google Shape;2391;p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392" name="Google Shape;2392;p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393" name="Google Shape;2393;p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394" name="Google Shape;2394;p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395" name="Google Shape;2395;p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396" name="Google Shape;2396;p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grpSp>
        <p:nvGrpSpPr>
          <p:cNvPr id="2397" name="Google Shape;2397;p98"/>
          <p:cNvGrpSpPr/>
          <p:nvPr/>
        </p:nvGrpSpPr>
        <p:grpSpPr>
          <a:xfrm rot="1499954">
            <a:off x="1667494" y="522180"/>
            <a:ext cx="2551762" cy="1371580"/>
            <a:chOff x="1191527" y="2380720"/>
            <a:chExt cx="2551800" cy="1371600"/>
          </a:xfrm>
        </p:grpSpPr>
        <p:cxnSp>
          <p:nvCxnSpPr>
            <p:cNvPr id="2398" name="Google Shape;2398;p98"/>
            <p:cNvCxnSpPr>
              <a:stCxn id="239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99" name="Google Shape;2399;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0" name="Google Shape;2400;p98"/>
          <p:cNvGrpSpPr/>
          <p:nvPr/>
        </p:nvGrpSpPr>
        <p:grpSpPr>
          <a:xfrm rot="-1499954" flipH="1">
            <a:off x="4781069" y="522180"/>
            <a:ext cx="2551762" cy="1371580"/>
            <a:chOff x="1191527" y="2380720"/>
            <a:chExt cx="2551800" cy="1371600"/>
          </a:xfrm>
        </p:grpSpPr>
        <p:cxnSp>
          <p:nvCxnSpPr>
            <p:cNvPr id="2401" name="Google Shape;2401;p98"/>
            <p:cNvCxnSpPr>
              <a:stCxn id="240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2" name="Google Shape;2402;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3" name="Google Shape;2403;p98"/>
          <p:cNvGrpSpPr/>
          <p:nvPr/>
        </p:nvGrpSpPr>
        <p:grpSpPr>
          <a:xfrm rot="-9300046">
            <a:off x="4781069" y="2789130"/>
            <a:ext cx="2551762" cy="1371580"/>
            <a:chOff x="1191527" y="2380720"/>
            <a:chExt cx="2551800" cy="1371600"/>
          </a:xfrm>
        </p:grpSpPr>
        <p:cxnSp>
          <p:nvCxnSpPr>
            <p:cNvPr id="2404" name="Google Shape;2404;p98"/>
            <p:cNvCxnSpPr>
              <a:stCxn id="240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5" name="Google Shape;2405;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6" name="Google Shape;2406;p98"/>
          <p:cNvGrpSpPr/>
          <p:nvPr/>
        </p:nvGrpSpPr>
        <p:grpSpPr>
          <a:xfrm rot="9300046" flipH="1">
            <a:off x="1591294" y="2789130"/>
            <a:ext cx="2551762" cy="1371580"/>
            <a:chOff x="1191527" y="2380720"/>
            <a:chExt cx="2551800" cy="1371600"/>
          </a:xfrm>
        </p:grpSpPr>
        <p:cxnSp>
          <p:nvCxnSpPr>
            <p:cNvPr id="2407" name="Google Shape;2407;p98"/>
            <p:cNvCxnSpPr>
              <a:stCxn id="240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8" name="Google Shape;2408;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09" name="Google Shape;2409;p98"/>
          <p:cNvGrpSpPr/>
          <p:nvPr/>
        </p:nvGrpSpPr>
        <p:grpSpPr>
          <a:xfrm>
            <a:off x="924561" y="1646165"/>
            <a:ext cx="2551800" cy="1371600"/>
            <a:chOff x="1191527" y="2380720"/>
            <a:chExt cx="2551800" cy="1371600"/>
          </a:xfrm>
        </p:grpSpPr>
        <p:cxnSp>
          <p:nvCxnSpPr>
            <p:cNvPr id="2410" name="Google Shape;2410;p98"/>
            <p:cNvCxnSpPr>
              <a:stCxn id="2411"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1" name="Google Shape;2411;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412" name="Google Shape;2412;p98"/>
          <p:cNvGrpSpPr/>
          <p:nvPr/>
        </p:nvGrpSpPr>
        <p:grpSpPr>
          <a:xfrm flipH="1">
            <a:off x="5344161" y="1646165"/>
            <a:ext cx="2551800" cy="1371600"/>
            <a:chOff x="1191527" y="2380720"/>
            <a:chExt cx="2551800" cy="1371600"/>
          </a:xfrm>
        </p:grpSpPr>
        <p:cxnSp>
          <p:nvCxnSpPr>
            <p:cNvPr id="2413" name="Google Shape;2413;p98"/>
            <p:cNvCxnSpPr>
              <a:stCxn id="2414"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4" name="Google Shape;2414;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4. Q&amp;A_1">
  <p:cSld name="Q&amp;A blue">
    <p:spTree>
      <p:nvGrpSpPr>
        <p:cNvPr id="1" name="Shape 2415"/>
        <p:cNvGrpSpPr/>
        <p:nvPr/>
      </p:nvGrpSpPr>
      <p:grpSpPr>
        <a:xfrm>
          <a:off x="0" y="0"/>
          <a:ext cx="0" cy="0"/>
          <a:chOff x="0" y="0"/>
          <a:chExt cx="0" cy="0"/>
        </a:xfrm>
      </p:grpSpPr>
      <p:pic>
        <p:nvPicPr>
          <p:cNvPr id="2416" name="Google Shape;2416;p99" descr="A picture containing dark&#10;&#10;Description automatically generated"/>
          <p:cNvPicPr preferRelativeResize="0"/>
          <p:nvPr/>
        </p:nvPicPr>
        <p:blipFill rotWithShape="1">
          <a:blip r:embed="rId2">
            <a:alphaModFix/>
          </a:blip>
          <a:srcRect/>
          <a:stretch/>
        </p:blipFill>
        <p:spPr>
          <a:xfrm>
            <a:off x="-973989" y="0"/>
            <a:ext cx="8060591" cy="5575519"/>
          </a:xfrm>
          <a:prstGeom prst="rect">
            <a:avLst/>
          </a:prstGeom>
          <a:noFill/>
          <a:ln>
            <a:noFill/>
          </a:ln>
        </p:spPr>
      </p:pic>
      <p:sp>
        <p:nvSpPr>
          <p:cNvPr id="2417" name="Google Shape;2417;p99"/>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5. Q&amp;A_2">
  <p:cSld name="Q&amp;A gradient 1">
    <p:bg>
      <p:bgPr>
        <a:gradFill>
          <a:gsLst>
            <a:gs pos="0">
              <a:srgbClr val="A371F7"/>
            </a:gs>
            <a:gs pos="100000">
              <a:srgbClr val="388BFD"/>
            </a:gs>
          </a:gsLst>
          <a:lin ang="18900000" scaled="0"/>
        </a:gradFill>
        <a:effectLst/>
      </p:bgPr>
    </p:bg>
    <p:spTree>
      <p:nvGrpSpPr>
        <p:cNvPr id="1" name="Shape 2418"/>
        <p:cNvGrpSpPr/>
        <p:nvPr/>
      </p:nvGrpSpPr>
      <p:grpSpPr>
        <a:xfrm>
          <a:off x="0" y="0"/>
          <a:ext cx="0" cy="0"/>
          <a:chOff x="0" y="0"/>
          <a:chExt cx="0" cy="0"/>
        </a:xfrm>
      </p:grpSpPr>
      <p:sp>
        <p:nvSpPr>
          <p:cNvPr id="2419" name="Google Shape;2419;p100"/>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6. Q&amp;A_3">
  <p:cSld name="Q&amp;A gradient 2">
    <p:bg>
      <p:bgPr>
        <a:gradFill>
          <a:gsLst>
            <a:gs pos="0">
              <a:srgbClr val="271052"/>
            </a:gs>
            <a:gs pos="72000">
              <a:srgbClr val="1158C7"/>
            </a:gs>
            <a:gs pos="99000">
              <a:srgbClr val="388BFD"/>
            </a:gs>
            <a:gs pos="100000">
              <a:srgbClr val="388BFD"/>
            </a:gs>
          </a:gsLst>
          <a:lin ang="18900000" scaled="0"/>
        </a:gradFill>
        <a:effectLst/>
      </p:bgPr>
    </p:bg>
    <p:spTree>
      <p:nvGrpSpPr>
        <p:cNvPr id="1" name="Shape 2420"/>
        <p:cNvGrpSpPr/>
        <p:nvPr/>
      </p:nvGrpSpPr>
      <p:grpSpPr>
        <a:xfrm>
          <a:off x="0" y="0"/>
          <a:ext cx="0" cy="0"/>
          <a:chOff x="0" y="0"/>
          <a:chExt cx="0" cy="0"/>
        </a:xfrm>
      </p:grpSpPr>
      <p:sp>
        <p:nvSpPr>
          <p:cNvPr id="2421" name="Google Shape;2421;p10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image" Target="../media/image1.pn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63" Type="http://schemas.openxmlformats.org/officeDocument/2006/relationships/slideLayout" Target="../slideLayouts/slideLayout189.xml"/><Relationship Id="rId68" Type="http://schemas.openxmlformats.org/officeDocument/2006/relationships/slideLayout" Target="../slideLayouts/slideLayout194.xml"/><Relationship Id="rId84" Type="http://schemas.openxmlformats.org/officeDocument/2006/relationships/slideLayout" Target="../slideLayouts/slideLayout210.xml"/><Relationship Id="rId89" Type="http://schemas.openxmlformats.org/officeDocument/2006/relationships/slideLayout" Target="../slideLayouts/slideLayout215.xml"/><Relationship Id="rId16" Type="http://schemas.openxmlformats.org/officeDocument/2006/relationships/slideLayout" Target="../slideLayouts/slideLayout142.xml"/><Relationship Id="rId11" Type="http://schemas.openxmlformats.org/officeDocument/2006/relationships/slideLayout" Target="../slideLayouts/slideLayout137.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53" Type="http://schemas.openxmlformats.org/officeDocument/2006/relationships/slideLayout" Target="../slideLayouts/slideLayout179.xml"/><Relationship Id="rId58" Type="http://schemas.openxmlformats.org/officeDocument/2006/relationships/slideLayout" Target="../slideLayouts/slideLayout184.xml"/><Relationship Id="rId74" Type="http://schemas.openxmlformats.org/officeDocument/2006/relationships/slideLayout" Target="../slideLayouts/slideLayout200.xml"/><Relationship Id="rId79" Type="http://schemas.openxmlformats.org/officeDocument/2006/relationships/slideLayout" Target="../slideLayouts/slideLayout205.xml"/><Relationship Id="rId5" Type="http://schemas.openxmlformats.org/officeDocument/2006/relationships/slideLayout" Target="../slideLayouts/slideLayout131.xml"/><Relationship Id="rId90" Type="http://schemas.openxmlformats.org/officeDocument/2006/relationships/slideLayout" Target="../slideLayouts/slideLayout216.xml"/><Relationship Id="rId95" Type="http://schemas.openxmlformats.org/officeDocument/2006/relationships/slideLayout" Target="../slideLayouts/slideLayout221.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64" Type="http://schemas.openxmlformats.org/officeDocument/2006/relationships/slideLayout" Target="../slideLayouts/slideLayout190.xml"/><Relationship Id="rId69" Type="http://schemas.openxmlformats.org/officeDocument/2006/relationships/slideLayout" Target="../slideLayouts/slideLayout195.xml"/><Relationship Id="rId80" Type="http://schemas.openxmlformats.org/officeDocument/2006/relationships/slideLayout" Target="../slideLayouts/slideLayout206.xml"/><Relationship Id="rId85" Type="http://schemas.openxmlformats.org/officeDocument/2006/relationships/slideLayout" Target="../slideLayouts/slideLayout211.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59" Type="http://schemas.openxmlformats.org/officeDocument/2006/relationships/slideLayout" Target="../slideLayouts/slideLayout185.xml"/><Relationship Id="rId67" Type="http://schemas.openxmlformats.org/officeDocument/2006/relationships/slideLayout" Target="../slideLayouts/slideLayout193.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slideLayout" Target="../slideLayouts/slideLayout180.xml"/><Relationship Id="rId62" Type="http://schemas.openxmlformats.org/officeDocument/2006/relationships/slideLayout" Target="../slideLayouts/slideLayout188.xml"/><Relationship Id="rId70" Type="http://schemas.openxmlformats.org/officeDocument/2006/relationships/slideLayout" Target="../slideLayouts/slideLayout196.xml"/><Relationship Id="rId75" Type="http://schemas.openxmlformats.org/officeDocument/2006/relationships/slideLayout" Target="../slideLayouts/slideLayout201.xml"/><Relationship Id="rId83" Type="http://schemas.openxmlformats.org/officeDocument/2006/relationships/slideLayout" Target="../slideLayouts/slideLayout209.xml"/><Relationship Id="rId88" Type="http://schemas.openxmlformats.org/officeDocument/2006/relationships/slideLayout" Target="../slideLayouts/slideLayout214.xml"/><Relationship Id="rId91" Type="http://schemas.openxmlformats.org/officeDocument/2006/relationships/slideLayout" Target="../slideLayouts/slideLayout217.xml"/><Relationship Id="rId96" Type="http://schemas.openxmlformats.org/officeDocument/2006/relationships/slideLayout" Target="../slideLayouts/slideLayout22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 Id="rId57" Type="http://schemas.openxmlformats.org/officeDocument/2006/relationships/slideLayout" Target="../slideLayouts/slideLayout183.xml"/><Relationship Id="rId10" Type="http://schemas.openxmlformats.org/officeDocument/2006/relationships/slideLayout" Target="../slideLayouts/slideLayout136.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60" Type="http://schemas.openxmlformats.org/officeDocument/2006/relationships/slideLayout" Target="../slideLayouts/slideLayout186.xml"/><Relationship Id="rId65" Type="http://schemas.openxmlformats.org/officeDocument/2006/relationships/slideLayout" Target="../slideLayouts/slideLayout191.xml"/><Relationship Id="rId73" Type="http://schemas.openxmlformats.org/officeDocument/2006/relationships/slideLayout" Target="../slideLayouts/slideLayout199.xml"/><Relationship Id="rId78" Type="http://schemas.openxmlformats.org/officeDocument/2006/relationships/slideLayout" Target="../slideLayouts/slideLayout204.xml"/><Relationship Id="rId81" Type="http://schemas.openxmlformats.org/officeDocument/2006/relationships/slideLayout" Target="../slideLayouts/slideLayout207.xml"/><Relationship Id="rId86" Type="http://schemas.openxmlformats.org/officeDocument/2006/relationships/slideLayout" Target="../slideLayouts/slideLayout212.xml"/><Relationship Id="rId94" Type="http://schemas.openxmlformats.org/officeDocument/2006/relationships/slideLayout" Target="../slideLayouts/slideLayout220.xml"/><Relationship Id="rId99" Type="http://schemas.openxmlformats.org/officeDocument/2006/relationships/image" Target="../media/image1.png"/><Relationship Id="rId4" Type="http://schemas.openxmlformats.org/officeDocument/2006/relationships/slideLayout" Target="../slideLayouts/slideLayout130.xml"/><Relationship Id="rId9" Type="http://schemas.openxmlformats.org/officeDocument/2006/relationships/slideLayout" Target="../slideLayouts/slideLayout135.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9" Type="http://schemas.openxmlformats.org/officeDocument/2006/relationships/slideLayout" Target="../slideLayouts/slideLayout165.xml"/><Relationship Id="rId34" Type="http://schemas.openxmlformats.org/officeDocument/2006/relationships/slideLayout" Target="../slideLayouts/slideLayout160.xml"/><Relationship Id="rId50" Type="http://schemas.openxmlformats.org/officeDocument/2006/relationships/slideLayout" Target="../slideLayouts/slideLayout176.xml"/><Relationship Id="rId55" Type="http://schemas.openxmlformats.org/officeDocument/2006/relationships/slideLayout" Target="../slideLayouts/slideLayout181.xml"/><Relationship Id="rId76" Type="http://schemas.openxmlformats.org/officeDocument/2006/relationships/slideLayout" Target="../slideLayouts/slideLayout202.xml"/><Relationship Id="rId97" Type="http://schemas.openxmlformats.org/officeDocument/2006/relationships/slideLayout" Target="../slideLayouts/slideLayout223.xml"/><Relationship Id="rId7" Type="http://schemas.openxmlformats.org/officeDocument/2006/relationships/slideLayout" Target="../slideLayouts/slideLayout133.xml"/><Relationship Id="rId71" Type="http://schemas.openxmlformats.org/officeDocument/2006/relationships/slideLayout" Target="../slideLayouts/slideLayout197.xml"/><Relationship Id="rId92" Type="http://schemas.openxmlformats.org/officeDocument/2006/relationships/slideLayout" Target="../slideLayouts/slideLayout218.xml"/><Relationship Id="rId2" Type="http://schemas.openxmlformats.org/officeDocument/2006/relationships/slideLayout" Target="../slideLayouts/slideLayout128.xml"/><Relationship Id="rId29" Type="http://schemas.openxmlformats.org/officeDocument/2006/relationships/slideLayout" Target="../slideLayouts/slideLayout155.xml"/><Relationship Id="rId24" Type="http://schemas.openxmlformats.org/officeDocument/2006/relationships/slideLayout" Target="../slideLayouts/slideLayout150.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66" Type="http://schemas.openxmlformats.org/officeDocument/2006/relationships/slideLayout" Target="../slideLayouts/slideLayout192.xml"/><Relationship Id="rId87" Type="http://schemas.openxmlformats.org/officeDocument/2006/relationships/slideLayout" Target="../slideLayouts/slideLayout213.xml"/><Relationship Id="rId61" Type="http://schemas.openxmlformats.org/officeDocument/2006/relationships/slideLayout" Target="../slideLayouts/slideLayout187.xml"/><Relationship Id="rId82" Type="http://schemas.openxmlformats.org/officeDocument/2006/relationships/slideLayout" Target="../slideLayouts/slideLayout208.xml"/><Relationship Id="rId19" Type="http://schemas.openxmlformats.org/officeDocument/2006/relationships/slideLayout" Target="../slideLayouts/slideLayout145.xml"/><Relationship Id="rId14" Type="http://schemas.openxmlformats.org/officeDocument/2006/relationships/slideLayout" Target="../slideLayouts/slideLayout140.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56" Type="http://schemas.openxmlformats.org/officeDocument/2006/relationships/slideLayout" Target="../slideLayouts/slideLayout182.xml"/><Relationship Id="rId77" Type="http://schemas.openxmlformats.org/officeDocument/2006/relationships/slideLayout" Target="../slideLayouts/slideLayout203.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72" Type="http://schemas.openxmlformats.org/officeDocument/2006/relationships/slideLayout" Target="../slideLayouts/slideLayout198.xml"/><Relationship Id="rId93" Type="http://schemas.openxmlformats.org/officeDocument/2006/relationships/slideLayout" Target="../slideLayouts/slideLayout219.xml"/><Relationship Id="rId9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pic>
        <p:nvPicPr>
          <p:cNvPr id="7" name="Google Shape;7;p1" descr="Image"/>
          <p:cNvPicPr preferRelativeResize="0"/>
          <p:nvPr/>
        </p:nvPicPr>
        <p:blipFill rotWithShape="1">
          <a:blip r:embed="rId128">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705"/>
              </a:srgbClr>
            </a:outerShdw>
          </a:effectLst>
        </p:spPr>
      </p:pic>
      <p:sp>
        <p:nvSpPr>
          <p:cNvPr id="8" name="Google Shape;8;p1"/>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
        <p:nvSpPr>
          <p:cNvPr id="9" name="Google Shape;9;p1"/>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2522"/>
        <p:cNvGrpSpPr/>
        <p:nvPr/>
      </p:nvGrpSpPr>
      <p:grpSpPr>
        <a:xfrm>
          <a:off x="0" y="0"/>
          <a:ext cx="0" cy="0"/>
          <a:chOff x="0" y="0"/>
          <a:chExt cx="0" cy="0"/>
        </a:xfrm>
      </p:grpSpPr>
      <p:sp>
        <p:nvSpPr>
          <p:cNvPr id="2523" name="Google Shape;2523;p129"/>
          <p:cNvSpPr txBox="1"/>
          <p:nvPr/>
        </p:nvSpPr>
        <p:spPr>
          <a:xfrm>
            <a:off x="179143"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 sz="700" i="0" u="none" strike="noStrike" cap="none">
                <a:solidFill>
                  <a:schemeClr val="dk2"/>
                </a:solidFill>
                <a:latin typeface="Roboto Mono"/>
                <a:ea typeface="Roboto Mono"/>
                <a:cs typeface="Roboto Mono"/>
                <a:sym typeface="Roboto Mono"/>
              </a:rPr>
              <a:t>Month day, year</a:t>
            </a:r>
            <a:endParaRPr sz="700">
              <a:latin typeface="Roboto Mono"/>
              <a:ea typeface="Roboto Mono"/>
              <a:cs typeface="Roboto Mono"/>
              <a:sym typeface="Roboto Mono"/>
            </a:endParaRPr>
          </a:p>
        </p:txBody>
      </p:sp>
      <p:pic>
        <p:nvPicPr>
          <p:cNvPr id="2524" name="Google Shape;2524;p129" descr="Image"/>
          <p:cNvPicPr preferRelativeResize="0"/>
          <p:nvPr/>
        </p:nvPicPr>
        <p:blipFill rotWithShape="1">
          <a:blip r:embed="rId99">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710"/>
              </a:srgbClr>
            </a:outerShdw>
          </a:effectLst>
        </p:spPr>
      </p:pic>
      <p:sp>
        <p:nvSpPr>
          <p:cNvPr id="2525" name="Google Shape;2525;p129"/>
          <p:cNvSpPr txBox="1"/>
          <p:nvPr/>
        </p:nvSpPr>
        <p:spPr>
          <a:xfrm>
            <a:off x="3670945" y="4689677"/>
            <a:ext cx="18021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 sz="700">
                <a:solidFill>
                  <a:schemeClr val="dk2"/>
                </a:solidFill>
                <a:latin typeface="Roboto Mono"/>
                <a:ea typeface="Roboto Mono"/>
                <a:cs typeface="Roboto Mono"/>
                <a:sym typeface="Roboto Mono"/>
              </a:rPr>
              <a:t>Presentation title</a:t>
            </a:r>
            <a:endParaRPr sz="700">
              <a:latin typeface="Roboto Mono"/>
              <a:ea typeface="Roboto Mono"/>
              <a:cs typeface="Roboto Mono"/>
              <a:sym typeface="Roboto Mono"/>
            </a:endParaRPr>
          </a:p>
        </p:txBody>
      </p:sp>
      <p:sp>
        <p:nvSpPr>
          <p:cNvPr id="2526" name="Google Shape;2526;p129"/>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700" i="0" u="none" strike="noStrike" cap="none">
                <a:solidFill>
                  <a:schemeClr val="dk2"/>
                </a:solidFill>
                <a:latin typeface="Roboto Mono"/>
                <a:ea typeface="Roboto Mono"/>
                <a:cs typeface="Roboto Mono"/>
                <a:sym typeface="Roboto Mono"/>
              </a:rPr>
              <a:t>@author</a:t>
            </a:r>
            <a:endParaRPr sz="700">
              <a:latin typeface="Roboto Mono"/>
              <a:ea typeface="Roboto Mono"/>
              <a:cs typeface="Roboto Mono"/>
              <a:sym typeface="Roboto Mono"/>
            </a:endParaRPr>
          </a:p>
        </p:txBody>
      </p:sp>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6" r:id="rId10"/>
    <p:sldLayoutId id="2147483787"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801" r:id="rId20"/>
    <p:sldLayoutId id="2147483802" r:id="rId21"/>
    <p:sldLayoutId id="2147483803" r:id="rId22"/>
    <p:sldLayoutId id="2147483804" r:id="rId23"/>
    <p:sldLayoutId id="2147483805" r:id="rId24"/>
    <p:sldLayoutId id="2147483806"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 id="2147483824"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42" r:id="rId56"/>
    <p:sldLayoutId id="2147483843" r:id="rId57"/>
    <p:sldLayoutId id="2147483844" r:id="rId58"/>
    <p:sldLayoutId id="2147483845" r:id="rId59"/>
    <p:sldLayoutId id="2147483846" r:id="rId60"/>
    <p:sldLayoutId id="2147483847" r:id="rId61"/>
    <p:sldLayoutId id="2147483848" r:id="rId62"/>
    <p:sldLayoutId id="2147483850"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2" r:id="rId73"/>
    <p:sldLayoutId id="2147483863" r:id="rId74"/>
    <p:sldLayoutId id="2147483864" r:id="rId75"/>
    <p:sldLayoutId id="2147483865" r:id="rId76"/>
    <p:sldLayoutId id="2147483866" r:id="rId77"/>
    <p:sldLayoutId id="2147483867" r:id="rId78"/>
    <p:sldLayoutId id="2147483868" r:id="rId79"/>
    <p:sldLayoutId id="2147483869" r:id="rId80"/>
    <p:sldLayoutId id="2147483870" r:id="rId81"/>
    <p:sldLayoutId id="2147483871" r:id="rId82"/>
    <p:sldLayoutId id="2147483872" r:id="rId83"/>
    <p:sldLayoutId id="2147483873" r:id="rId84"/>
    <p:sldLayoutId id="2147483874" r:id="rId85"/>
    <p:sldLayoutId id="2147483875" r:id="rId86"/>
    <p:sldLayoutId id="2147483876" r:id="rId87"/>
    <p:sldLayoutId id="2147483877" r:id="rId88"/>
    <p:sldLayoutId id="2147483878" r:id="rId89"/>
    <p:sldLayoutId id="2147483879" r:id="rId90"/>
    <p:sldLayoutId id="2147483880" r:id="rId91"/>
    <p:sldLayoutId id="2147483881" r:id="rId92"/>
    <p:sldLayoutId id="2147483882" r:id="rId93"/>
    <p:sldLayoutId id="2147483883" r:id="rId94"/>
    <p:sldLayoutId id="2147483884" r:id="rId95"/>
    <p:sldLayoutId id="2147483887" r:id="rId96"/>
    <p:sldLayoutId id="2147483891" r:id="rId9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1.xml"/><Relationship Id="rId5" Type="http://schemas.openxmlformats.org/officeDocument/2006/relationships/image" Target="../media/image44.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1.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1.xml"/><Relationship Id="rId5" Type="http://schemas.openxmlformats.org/officeDocument/2006/relationships/image" Target="../media/image5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 TargetMode="External"/><Relationship Id="rId2" Type="http://schemas.openxmlformats.org/officeDocument/2006/relationships/notesSlide" Target="../notesSlides/notesSlide16.xml"/><Relationship Id="rId1" Type="http://schemas.openxmlformats.org/officeDocument/2006/relationships/slideLayout" Target="../slideLayouts/slideLayout13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docs.github.com/en/codespaces/overview" TargetMode="External"/><Relationship Id="rId2" Type="http://schemas.openxmlformats.org/officeDocument/2006/relationships/notesSlide" Target="../notesSlides/notesSlide17.xml"/><Relationship Id="rId1" Type="http://schemas.openxmlformats.org/officeDocument/2006/relationships/slideLayout" Target="../slideLayouts/slideLayout131.xml"/><Relationship Id="rId6" Type="http://schemas.openxmlformats.org/officeDocument/2006/relationships/image" Target="../media/image57.png"/><Relationship Id="rId5" Type="http://schemas.openxmlformats.org/officeDocument/2006/relationships/image" Target="../media/image40.png"/><Relationship Id="rId4" Type="http://schemas.openxmlformats.org/officeDocument/2006/relationships/hyperlink" Target="https://docs.github.com/en/codespaces/getting-started/quicksta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53.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5.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icrosoft/codespaces-teaching-template-py" TargetMode="External"/><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1.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codespaces-teaching-template-py/issues/new" TargetMode="External"/><Relationship Id="rId2" Type="http://schemas.openxmlformats.org/officeDocument/2006/relationships/notesSlide" Target="../notesSlides/notesSlide7.xml"/><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1.xml"/><Relationship Id="rId6" Type="http://schemas.openxmlformats.org/officeDocument/2006/relationships/image" Target="../media/image40.png"/><Relationship Id="rId5" Type="http://schemas.openxmlformats.org/officeDocument/2006/relationships/hyperlink" Target="https://github.com/microsoft/codespaces-teaching-template-py/generate" TargetMode="External"/><Relationship Id="rId4" Type="http://schemas.openxmlformats.org/officeDocument/2006/relationships/image" Target="../media/image22.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sp>
        <p:nvSpPr>
          <p:cNvPr id="5091" name="Google Shape;5091;p253"/>
          <p:cNvSpPr txBox="1">
            <a:spLocks noGrp="1"/>
          </p:cNvSpPr>
          <p:nvPr>
            <p:ph type="title"/>
          </p:nvPr>
        </p:nvSpPr>
        <p:spPr>
          <a:xfrm>
            <a:off x="408421" y="1700250"/>
            <a:ext cx="5261941" cy="1743000"/>
          </a:xfrm>
          <a:prstGeom prst="rect">
            <a:avLst/>
          </a:prstGeom>
        </p:spPr>
        <p:txBody>
          <a:bodyPr spcFirstLastPara="1" wrap="square" lIns="34275" tIns="17150" rIns="34275" bIns="17150" anchor="ctr" anchorCtr="0">
            <a:noAutofit/>
          </a:bodyPr>
          <a:lstStyle/>
          <a:p>
            <a:pPr marL="0" lvl="0" indent="0" algn="l" rtl="0">
              <a:lnSpc>
                <a:spcPct val="100000"/>
              </a:lnSpc>
              <a:spcBef>
                <a:spcPts val="0"/>
              </a:spcBef>
              <a:spcAft>
                <a:spcPts val="0"/>
              </a:spcAft>
              <a:buNone/>
            </a:pPr>
            <a:r>
              <a:rPr lang="en-US" sz="4000"/>
              <a:t>Python </a:t>
            </a:r>
            <a:r>
              <a:rPr lang="en-US" sz="4000" err="1"/>
              <a:t>Codespace</a:t>
            </a:r>
            <a:r>
              <a:rPr lang="en-US" sz="4000"/>
              <a:t> Template</a:t>
            </a:r>
          </a:p>
        </p:txBody>
      </p:sp>
      <p:sp>
        <p:nvSpPr>
          <p:cNvPr id="5092" name="Google Shape;5092;p253"/>
          <p:cNvSpPr txBox="1">
            <a:spLocks noGrp="1"/>
          </p:cNvSpPr>
          <p:nvPr>
            <p:ph type="subTitle" idx="1"/>
          </p:nvPr>
        </p:nvSpPr>
        <p:spPr>
          <a:xfrm>
            <a:off x="473349" y="3997675"/>
            <a:ext cx="7760100" cy="59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Create or extend a ready-to-use repository for teaching Python in minutes</a:t>
            </a:r>
          </a:p>
        </p:txBody>
      </p:sp>
      <p:sp>
        <p:nvSpPr>
          <p:cNvPr id="2" name="TextBox 1">
            <a:extLst>
              <a:ext uri="{FF2B5EF4-FFF2-40B4-BE49-F238E27FC236}">
                <a16:creationId xmlns:a16="http://schemas.microsoft.com/office/drawing/2014/main" id="{36DECB6D-50D1-F8CB-E614-E7DE752A8219}"/>
              </a:ext>
            </a:extLst>
          </p:cNvPr>
          <p:cNvSpPr txBox="1"/>
          <p:nvPr/>
        </p:nvSpPr>
        <p:spPr>
          <a:xfrm>
            <a:off x="644769" y="4829908"/>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360884" y="2113044"/>
            <a:ext cx="4870817" cy="4586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2"/>
                </a:solidFill>
                <a:latin typeface="Roboto Mono"/>
                <a:ea typeface="Roboto Mono"/>
                <a:cs typeface="Roboto Mono"/>
                <a:sym typeface="Roboto Mono"/>
              </a:rPr>
              <a:t>Your screen will look like this</a:t>
            </a:r>
            <a:endParaRPr lang="es-MX" sz="1400">
              <a:solidFill>
                <a:schemeClr val="dk2"/>
              </a:solidFill>
              <a:latin typeface="Roboto Mono"/>
              <a:ea typeface="Roboto Mono"/>
              <a:cs typeface="Roboto Mono"/>
              <a:sym typeface="Roboto Mono"/>
            </a:endParaRPr>
          </a:p>
        </p:txBody>
      </p:sp>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pic>
        <p:nvPicPr>
          <p:cNvPr id="4" name="Picture 3">
            <a:extLst>
              <a:ext uri="{FF2B5EF4-FFF2-40B4-BE49-F238E27FC236}">
                <a16:creationId xmlns:a16="http://schemas.microsoft.com/office/drawing/2014/main" id="{E84BE307-F206-31FC-5B9D-1A5B7B9D255B}"/>
              </a:ext>
            </a:extLst>
          </p:cNvPr>
          <p:cNvPicPr>
            <a:picLocks noChangeAspect="1"/>
          </p:cNvPicPr>
          <p:nvPr/>
        </p:nvPicPr>
        <p:blipFill rotWithShape="1">
          <a:blip r:embed="rId5"/>
          <a:srcRect l="13253" t="5962"/>
          <a:stretch/>
        </p:blipFill>
        <p:spPr>
          <a:xfrm>
            <a:off x="5171157" y="1138919"/>
            <a:ext cx="4870817" cy="3526164"/>
          </a:xfrm>
          <a:prstGeom prst="rect">
            <a:avLst/>
          </a:prstGeom>
        </p:spPr>
      </p:pic>
    </p:spTree>
    <p:extLst>
      <p:ext uri="{BB962C8B-B14F-4D97-AF65-F5344CB8AC3E}">
        <p14:creationId xmlns:p14="http://schemas.microsoft.com/office/powerpoint/2010/main" val="396861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6"/>
        <p:cNvGrpSpPr/>
        <p:nvPr/>
      </p:nvGrpSpPr>
      <p:grpSpPr>
        <a:xfrm>
          <a:off x="0" y="0"/>
          <a:ext cx="0" cy="0"/>
          <a:chOff x="0" y="0"/>
          <a:chExt cx="0" cy="0"/>
        </a:xfrm>
      </p:grpSpPr>
      <p:sp>
        <p:nvSpPr>
          <p:cNvPr id="5217" name="Google Shape;5217;p258"/>
          <p:cNvSpPr txBox="1">
            <a:spLocks noGrp="1"/>
          </p:cNvSpPr>
          <p:nvPr>
            <p:ph type="title"/>
          </p:nvPr>
        </p:nvSpPr>
        <p:spPr>
          <a:xfrm>
            <a:off x="386125" y="1319250"/>
            <a:ext cx="4349100" cy="250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1600" err="1">
                <a:solidFill>
                  <a:schemeClr val="lt1"/>
                </a:solidFill>
                <a:latin typeface="Roboto Mono"/>
                <a:ea typeface="Roboto Mono"/>
                <a:cs typeface="Roboto Mono"/>
                <a:sym typeface="Roboto Mono"/>
              </a:rPr>
              <a:t>Customize</a:t>
            </a:r>
            <a:r>
              <a:rPr lang="es-MX" sz="1600">
                <a:solidFill>
                  <a:schemeClr val="lt1"/>
                </a:solidFill>
                <a:latin typeface="Roboto Mono"/>
                <a:ea typeface="Roboto Mono"/>
                <a:cs typeface="Roboto Mono"/>
                <a:sym typeface="Roboto Mono"/>
              </a:rPr>
              <a:t> </a:t>
            </a:r>
            <a:r>
              <a:rPr lang="es-MX" sz="1600" err="1">
                <a:solidFill>
                  <a:schemeClr val="lt1"/>
                </a:solidFill>
                <a:latin typeface="Roboto Mono"/>
                <a:ea typeface="Roboto Mono"/>
                <a:cs typeface="Roboto Mono"/>
                <a:sym typeface="Roboto Mono"/>
              </a:rPr>
              <a:t>your</a:t>
            </a:r>
            <a:endParaRPr sz="3600" b="1">
              <a:solidFill>
                <a:schemeClr val="lt1"/>
              </a:solidFill>
            </a:endParaRPr>
          </a:p>
          <a:p>
            <a:pPr marL="0" lvl="0" indent="0" algn="l" rtl="0">
              <a:spcBef>
                <a:spcPts val="0"/>
              </a:spcBef>
              <a:spcAft>
                <a:spcPts val="0"/>
              </a:spcAft>
              <a:buNone/>
            </a:pPr>
            <a:r>
              <a:rPr lang="es-MX" sz="3600" b="1" err="1">
                <a:solidFill>
                  <a:schemeClr val="lt1"/>
                </a:solidFill>
              </a:rPr>
              <a:t>Codespace</a:t>
            </a:r>
            <a:endParaRPr sz="3600" b="1">
              <a:solidFill>
                <a:schemeClr val="lt1"/>
              </a:solidFill>
            </a:endParaRPr>
          </a:p>
        </p:txBody>
      </p:sp>
      <p:pic>
        <p:nvPicPr>
          <p:cNvPr id="5218" name="Google Shape;5218;p258"/>
          <p:cNvPicPr preferRelativeResize="0"/>
          <p:nvPr/>
        </p:nvPicPr>
        <p:blipFill>
          <a:blip r:embed="rId3">
            <a:alphaModFix/>
          </a:blip>
          <a:stretch>
            <a:fillRect/>
          </a:stretch>
        </p:blipFill>
        <p:spPr>
          <a:xfrm>
            <a:off x="4878113" y="518750"/>
            <a:ext cx="4103974" cy="4105979"/>
          </a:xfrm>
          <a:prstGeom prst="rect">
            <a:avLst/>
          </a:prstGeom>
          <a:noFill/>
          <a:ln>
            <a:noFill/>
          </a:ln>
        </p:spPr>
      </p:pic>
      <p:pic>
        <p:nvPicPr>
          <p:cNvPr id="5219" name="Google Shape;5219;p258"/>
          <p:cNvPicPr preferRelativeResize="0"/>
          <p:nvPr/>
        </p:nvPicPr>
        <p:blipFill rotWithShape="1">
          <a:blip r:embed="rId4">
            <a:alphaModFix/>
          </a:blip>
          <a:srcRect/>
          <a:stretch/>
        </p:blipFill>
        <p:spPr>
          <a:xfrm>
            <a:off x="5160651" y="802290"/>
            <a:ext cx="3538898" cy="3538898"/>
          </a:xfrm>
          <a:prstGeom prst="rect">
            <a:avLst/>
          </a:prstGeom>
          <a:noFill/>
          <a:ln>
            <a:noFill/>
          </a:ln>
        </p:spPr>
      </p:pic>
      <p:pic>
        <p:nvPicPr>
          <p:cNvPr id="5220" name="Google Shape;5220;p258" descr="Image"/>
          <p:cNvPicPr preferRelativeResize="0"/>
          <p:nvPr/>
        </p:nvPicPr>
        <p:blipFill rotWithShape="1">
          <a:blip r:embed="rId5">
            <a:alphaModFix/>
          </a:blip>
          <a:srcRect/>
          <a:stretch/>
        </p:blipFill>
        <p:spPr>
          <a:xfrm>
            <a:off x="6451267" y="2104752"/>
            <a:ext cx="957626" cy="933975"/>
          </a:xfrm>
          <a:prstGeom prst="rect">
            <a:avLst/>
          </a:prstGeom>
          <a:noFill/>
          <a:ln>
            <a:noFill/>
          </a:ln>
        </p:spPr>
      </p:pic>
      <p:grpSp>
        <p:nvGrpSpPr>
          <p:cNvPr id="5221" name="Google Shape;5221;p258"/>
          <p:cNvGrpSpPr/>
          <p:nvPr/>
        </p:nvGrpSpPr>
        <p:grpSpPr>
          <a:xfrm>
            <a:off x="5673225" y="1464912"/>
            <a:ext cx="742500" cy="516825"/>
            <a:chOff x="5544750" y="1483962"/>
            <a:chExt cx="742500" cy="516825"/>
          </a:xfrm>
        </p:grpSpPr>
        <p:sp>
          <p:nvSpPr>
            <p:cNvPr id="5222" name="Google Shape;5222;p258"/>
            <p:cNvSpPr txBox="1"/>
            <p:nvPr/>
          </p:nvSpPr>
          <p:spPr>
            <a:xfrm>
              <a:off x="5544750" y="166208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code</a:t>
              </a:r>
              <a:endParaRPr sz="1000">
                <a:solidFill>
                  <a:schemeClr val="lt1"/>
                </a:solidFill>
              </a:endParaRPr>
            </a:p>
          </p:txBody>
        </p:sp>
        <p:pic>
          <p:nvPicPr>
            <p:cNvPr id="5223" name="Google Shape;5223;p258"/>
            <p:cNvPicPr preferRelativeResize="0"/>
            <p:nvPr/>
          </p:nvPicPr>
          <p:blipFill rotWithShape="1">
            <a:blip r:embed="rId6">
              <a:alphaModFix/>
            </a:blip>
            <a:srcRect/>
            <a:stretch/>
          </p:blipFill>
          <p:spPr>
            <a:xfrm>
              <a:off x="5792351" y="1483962"/>
              <a:ext cx="247289" cy="246602"/>
            </a:xfrm>
            <a:prstGeom prst="rect">
              <a:avLst/>
            </a:prstGeom>
            <a:noFill/>
            <a:ln>
              <a:noFill/>
            </a:ln>
          </p:spPr>
        </p:pic>
      </p:grpSp>
      <p:grpSp>
        <p:nvGrpSpPr>
          <p:cNvPr id="5224" name="Google Shape;5224;p258"/>
          <p:cNvGrpSpPr/>
          <p:nvPr/>
        </p:nvGrpSpPr>
        <p:grpSpPr>
          <a:xfrm>
            <a:off x="7423356" y="3244842"/>
            <a:ext cx="742500" cy="530571"/>
            <a:chOff x="7408900" y="3223417"/>
            <a:chExt cx="742500" cy="530571"/>
          </a:xfrm>
        </p:grpSpPr>
        <p:sp>
          <p:nvSpPr>
            <p:cNvPr id="5225" name="Google Shape;5225;p258"/>
            <p:cNvSpPr txBox="1"/>
            <p:nvPr/>
          </p:nvSpPr>
          <p:spPr>
            <a:xfrm>
              <a:off x="7408900" y="341528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deploy</a:t>
              </a:r>
              <a:endParaRPr sz="1000">
                <a:solidFill>
                  <a:schemeClr val="lt1"/>
                </a:solidFill>
              </a:endParaRPr>
            </a:p>
          </p:txBody>
        </p:sp>
        <p:pic>
          <p:nvPicPr>
            <p:cNvPr id="5226" name="Google Shape;5226;p258"/>
            <p:cNvPicPr preferRelativeResize="0"/>
            <p:nvPr/>
          </p:nvPicPr>
          <p:blipFill rotWithShape="1">
            <a:blip r:embed="rId7">
              <a:alphaModFix/>
            </a:blip>
            <a:srcRect/>
            <a:stretch/>
          </p:blipFill>
          <p:spPr>
            <a:xfrm>
              <a:off x="7654163" y="3223417"/>
              <a:ext cx="251973" cy="252010"/>
            </a:xfrm>
            <a:prstGeom prst="rect">
              <a:avLst/>
            </a:prstGeom>
            <a:noFill/>
            <a:ln>
              <a:noFill/>
            </a:ln>
          </p:spPr>
        </p:pic>
      </p:grpSp>
      <p:grpSp>
        <p:nvGrpSpPr>
          <p:cNvPr id="5227" name="Google Shape;5227;p258"/>
          <p:cNvGrpSpPr/>
          <p:nvPr/>
        </p:nvGrpSpPr>
        <p:grpSpPr>
          <a:xfrm>
            <a:off x="5306600" y="2336288"/>
            <a:ext cx="3246975" cy="534654"/>
            <a:chOff x="5306600" y="2336277"/>
            <a:chExt cx="3246975" cy="534654"/>
          </a:xfrm>
        </p:grpSpPr>
        <p:sp>
          <p:nvSpPr>
            <p:cNvPr id="5228" name="Google Shape;5228;p258"/>
            <p:cNvSpPr txBox="1"/>
            <p:nvPr/>
          </p:nvSpPr>
          <p:spPr>
            <a:xfrm>
              <a:off x="7811075" y="2532231"/>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release</a:t>
              </a:r>
              <a:endParaRPr sz="1000">
                <a:solidFill>
                  <a:schemeClr val="lt1"/>
                </a:solidFill>
              </a:endParaRPr>
            </a:p>
          </p:txBody>
        </p:sp>
        <p:sp>
          <p:nvSpPr>
            <p:cNvPr id="5229" name="Google Shape;5229;p258"/>
            <p:cNvSpPr txBox="1"/>
            <p:nvPr/>
          </p:nvSpPr>
          <p:spPr>
            <a:xfrm>
              <a:off x="5306600" y="2532231"/>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plan</a:t>
              </a:r>
              <a:endParaRPr sz="1000">
                <a:solidFill>
                  <a:schemeClr val="lt1"/>
                </a:solidFill>
              </a:endParaRPr>
            </a:p>
          </p:txBody>
        </p:sp>
        <p:pic>
          <p:nvPicPr>
            <p:cNvPr id="5230" name="Google Shape;5230;p258"/>
            <p:cNvPicPr preferRelativeResize="0"/>
            <p:nvPr/>
          </p:nvPicPr>
          <p:blipFill rotWithShape="1">
            <a:blip r:embed="rId8">
              <a:alphaModFix/>
            </a:blip>
            <a:srcRect/>
            <a:stretch/>
          </p:blipFill>
          <p:spPr>
            <a:xfrm>
              <a:off x="5551853" y="2336277"/>
              <a:ext cx="251973" cy="252010"/>
            </a:xfrm>
            <a:prstGeom prst="rect">
              <a:avLst/>
            </a:prstGeom>
            <a:noFill/>
            <a:ln>
              <a:noFill/>
            </a:ln>
          </p:spPr>
        </p:pic>
        <p:pic>
          <p:nvPicPr>
            <p:cNvPr id="5231" name="Google Shape;5231;p258"/>
            <p:cNvPicPr preferRelativeResize="0"/>
            <p:nvPr/>
          </p:nvPicPr>
          <p:blipFill rotWithShape="1">
            <a:blip r:embed="rId9">
              <a:alphaModFix/>
            </a:blip>
            <a:srcRect/>
            <a:stretch/>
          </p:blipFill>
          <p:spPr>
            <a:xfrm>
              <a:off x="8056356" y="2338981"/>
              <a:ext cx="247289" cy="246602"/>
            </a:xfrm>
            <a:prstGeom prst="rect">
              <a:avLst/>
            </a:prstGeom>
            <a:noFill/>
            <a:ln>
              <a:noFill/>
            </a:ln>
          </p:spPr>
        </p:pic>
      </p:grpSp>
      <p:grpSp>
        <p:nvGrpSpPr>
          <p:cNvPr id="5232" name="Google Shape;5232;p258"/>
          <p:cNvGrpSpPr/>
          <p:nvPr/>
        </p:nvGrpSpPr>
        <p:grpSpPr>
          <a:xfrm>
            <a:off x="5673225" y="3192442"/>
            <a:ext cx="742500" cy="537721"/>
            <a:chOff x="5685138" y="3235317"/>
            <a:chExt cx="742500" cy="537721"/>
          </a:xfrm>
        </p:grpSpPr>
        <p:sp>
          <p:nvSpPr>
            <p:cNvPr id="5233" name="Google Shape;5233;p258"/>
            <p:cNvSpPr txBox="1"/>
            <p:nvPr/>
          </p:nvSpPr>
          <p:spPr>
            <a:xfrm>
              <a:off x="5685138" y="3434338"/>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monitor</a:t>
              </a:r>
              <a:endParaRPr sz="1000">
                <a:solidFill>
                  <a:schemeClr val="lt1"/>
                </a:solidFill>
              </a:endParaRPr>
            </a:p>
          </p:txBody>
        </p:sp>
        <p:pic>
          <p:nvPicPr>
            <p:cNvPr id="5234" name="Google Shape;5234;p258"/>
            <p:cNvPicPr preferRelativeResize="0"/>
            <p:nvPr/>
          </p:nvPicPr>
          <p:blipFill rotWithShape="1">
            <a:blip r:embed="rId10">
              <a:alphaModFix/>
            </a:blip>
            <a:srcRect/>
            <a:stretch/>
          </p:blipFill>
          <p:spPr>
            <a:xfrm>
              <a:off x="5930396" y="3235317"/>
              <a:ext cx="251973" cy="252010"/>
            </a:xfrm>
            <a:prstGeom prst="rect">
              <a:avLst/>
            </a:prstGeom>
            <a:noFill/>
            <a:ln>
              <a:noFill/>
            </a:ln>
          </p:spPr>
        </p:pic>
      </p:grpSp>
      <p:grpSp>
        <p:nvGrpSpPr>
          <p:cNvPr id="5235" name="Google Shape;5235;p258"/>
          <p:cNvGrpSpPr/>
          <p:nvPr/>
        </p:nvGrpSpPr>
        <p:grpSpPr>
          <a:xfrm>
            <a:off x="6634750" y="1110117"/>
            <a:ext cx="590700" cy="528783"/>
            <a:chOff x="6702175" y="1110117"/>
            <a:chExt cx="590700" cy="528783"/>
          </a:xfrm>
        </p:grpSpPr>
        <p:sp>
          <p:nvSpPr>
            <p:cNvPr id="5236" name="Google Shape;5236;p258"/>
            <p:cNvSpPr txBox="1"/>
            <p:nvPr/>
          </p:nvSpPr>
          <p:spPr>
            <a:xfrm>
              <a:off x="6702175" y="1300200"/>
              <a:ext cx="5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build</a:t>
              </a:r>
              <a:endParaRPr sz="1000">
                <a:solidFill>
                  <a:schemeClr val="lt1"/>
                </a:solidFill>
              </a:endParaRPr>
            </a:p>
          </p:txBody>
        </p:sp>
        <p:pic>
          <p:nvPicPr>
            <p:cNvPr id="5237" name="Google Shape;5237;p258"/>
            <p:cNvPicPr preferRelativeResize="0"/>
            <p:nvPr/>
          </p:nvPicPr>
          <p:blipFill rotWithShape="1">
            <a:blip r:embed="rId11">
              <a:alphaModFix/>
            </a:blip>
            <a:srcRect/>
            <a:stretch/>
          </p:blipFill>
          <p:spPr>
            <a:xfrm>
              <a:off x="6871542" y="1110117"/>
              <a:ext cx="251973" cy="252010"/>
            </a:xfrm>
            <a:prstGeom prst="rect">
              <a:avLst/>
            </a:prstGeom>
            <a:noFill/>
            <a:ln>
              <a:noFill/>
            </a:ln>
          </p:spPr>
        </p:pic>
      </p:grpSp>
      <p:grpSp>
        <p:nvGrpSpPr>
          <p:cNvPr id="5238" name="Google Shape;5238;p258"/>
          <p:cNvGrpSpPr/>
          <p:nvPr/>
        </p:nvGrpSpPr>
        <p:grpSpPr>
          <a:xfrm>
            <a:off x="6550399" y="3618901"/>
            <a:ext cx="742500" cy="521475"/>
            <a:chOff x="6550375" y="3618900"/>
            <a:chExt cx="742500" cy="521475"/>
          </a:xfrm>
        </p:grpSpPr>
        <p:sp>
          <p:nvSpPr>
            <p:cNvPr id="5239" name="Google Shape;5239;p258"/>
            <p:cNvSpPr txBox="1"/>
            <p:nvPr/>
          </p:nvSpPr>
          <p:spPr>
            <a:xfrm>
              <a:off x="6550375" y="3801675"/>
              <a:ext cx="742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operate</a:t>
              </a:r>
              <a:endParaRPr sz="1000">
                <a:solidFill>
                  <a:schemeClr val="lt1"/>
                </a:solidFill>
              </a:endParaRPr>
            </a:p>
          </p:txBody>
        </p:sp>
        <p:pic>
          <p:nvPicPr>
            <p:cNvPr id="5240" name="Google Shape;5240;p258"/>
            <p:cNvPicPr preferRelativeResize="0"/>
            <p:nvPr/>
          </p:nvPicPr>
          <p:blipFill rotWithShape="1">
            <a:blip r:embed="rId12">
              <a:alphaModFix/>
            </a:blip>
            <a:srcRect/>
            <a:stretch/>
          </p:blipFill>
          <p:spPr>
            <a:xfrm>
              <a:off x="6792419" y="3618901"/>
              <a:ext cx="258427" cy="256032"/>
            </a:xfrm>
            <a:prstGeom prst="rect">
              <a:avLst/>
            </a:prstGeom>
            <a:noFill/>
            <a:ln>
              <a:noFill/>
            </a:ln>
          </p:spPr>
        </p:pic>
      </p:grpSp>
      <p:grpSp>
        <p:nvGrpSpPr>
          <p:cNvPr id="5241" name="Google Shape;5241;p258"/>
          <p:cNvGrpSpPr/>
          <p:nvPr/>
        </p:nvGrpSpPr>
        <p:grpSpPr>
          <a:xfrm>
            <a:off x="7499256" y="1464892"/>
            <a:ext cx="590700" cy="549895"/>
            <a:chOff x="7453450" y="1472330"/>
            <a:chExt cx="590700" cy="549895"/>
          </a:xfrm>
        </p:grpSpPr>
        <p:sp>
          <p:nvSpPr>
            <p:cNvPr id="5242" name="Google Shape;5242;p258"/>
            <p:cNvSpPr txBox="1"/>
            <p:nvPr/>
          </p:nvSpPr>
          <p:spPr>
            <a:xfrm>
              <a:off x="7453450" y="1683525"/>
              <a:ext cx="5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test</a:t>
              </a:r>
              <a:endParaRPr sz="1000">
                <a:solidFill>
                  <a:schemeClr val="lt1"/>
                </a:solidFill>
              </a:endParaRPr>
            </a:p>
          </p:txBody>
        </p:sp>
        <p:pic>
          <p:nvPicPr>
            <p:cNvPr id="5243" name="Google Shape;5243;p258"/>
            <p:cNvPicPr preferRelativeResize="0"/>
            <p:nvPr/>
          </p:nvPicPr>
          <p:blipFill rotWithShape="1">
            <a:blip r:embed="rId13">
              <a:alphaModFix/>
            </a:blip>
            <a:srcRect/>
            <a:stretch/>
          </p:blipFill>
          <p:spPr>
            <a:xfrm>
              <a:off x="7622462" y="1472330"/>
              <a:ext cx="252690" cy="25603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2"/>
        <p:cNvGrpSpPr/>
        <p:nvPr/>
      </p:nvGrpSpPr>
      <p:grpSpPr>
        <a:xfrm>
          <a:off x="0" y="0"/>
          <a:ext cx="0" cy="0"/>
          <a:chOff x="0" y="0"/>
          <a:chExt cx="0" cy="0"/>
        </a:xfrm>
      </p:grpSpPr>
      <p:sp>
        <p:nvSpPr>
          <p:cNvPr id="5293" name="Google Shape;5293;p261"/>
          <p:cNvSpPr txBox="1">
            <a:spLocks noGrp="1"/>
          </p:cNvSpPr>
          <p:nvPr>
            <p:ph type="subTitle" idx="4"/>
          </p:nvPr>
        </p:nvSpPr>
        <p:spPr>
          <a:xfrm>
            <a:off x="471300" y="2961723"/>
            <a:ext cx="6631464" cy="4755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5"/>
                </a:solidFill>
              </a:rPr>
              <a:t>2. Add an extension</a:t>
            </a:r>
            <a:endParaRPr sz="2800">
              <a:solidFill>
                <a:schemeClr val="accent5"/>
              </a:solidFill>
            </a:endParaRPr>
          </a:p>
        </p:txBody>
      </p:sp>
      <p:sp>
        <p:nvSpPr>
          <p:cNvPr id="5294" name="Google Shape;5294;p261"/>
          <p:cNvSpPr txBox="1">
            <a:spLocks noGrp="1"/>
          </p:cNvSpPr>
          <p:nvPr>
            <p:ph type="subTitle" idx="1"/>
          </p:nvPr>
        </p:nvSpPr>
        <p:spPr>
          <a:xfrm>
            <a:off x="471300" y="2247536"/>
            <a:ext cx="8201400" cy="6484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1. </a:t>
            </a:r>
            <a:r>
              <a:rPr lang="en-US" sz="2800"/>
              <a:t>Change the Python version installed</a:t>
            </a:r>
            <a:r>
              <a:rPr lang="en" sz="2800"/>
              <a:t> </a:t>
            </a:r>
            <a:endParaRPr sz="2800"/>
          </a:p>
        </p:txBody>
      </p:sp>
      <p:sp>
        <p:nvSpPr>
          <p:cNvPr id="5299" name="Google Shape;5299;p261"/>
          <p:cNvSpPr txBox="1">
            <a:spLocks noGrp="1"/>
          </p:cNvSpPr>
          <p:nvPr>
            <p:ph type="title"/>
          </p:nvPr>
        </p:nvSpPr>
        <p:spPr>
          <a:xfrm>
            <a:off x="471300" y="538225"/>
            <a:ext cx="7177200" cy="13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chemeClr val="tx1"/>
                </a:solidFill>
              </a:rPr>
              <a:t>Customize</a:t>
            </a:r>
            <a:r>
              <a:rPr lang="en" sz="3600" b="1">
                <a:solidFill>
                  <a:schemeClr val="dk2"/>
                </a:solidFill>
              </a:rPr>
              <a:t> </a:t>
            </a:r>
            <a:r>
              <a:rPr lang="en" sz="3600" b="1">
                <a:solidFill>
                  <a:schemeClr val="lt1"/>
                </a:solidFill>
              </a:rPr>
              <a:t>your Codespace</a:t>
            </a:r>
            <a:endParaRPr sz="3600" b="1">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0"/>
        <p:cNvGrpSpPr/>
        <p:nvPr/>
      </p:nvGrpSpPr>
      <p:grpSpPr>
        <a:xfrm>
          <a:off x="0" y="0"/>
          <a:ext cx="0" cy="0"/>
          <a:chOff x="0" y="0"/>
          <a:chExt cx="0" cy="0"/>
        </a:xfrm>
      </p:grpSpPr>
      <p:sp>
        <p:nvSpPr>
          <p:cNvPr id="5691" name="Google Shape;5691;p285"/>
          <p:cNvSpPr txBox="1">
            <a:spLocks noGrp="1"/>
          </p:cNvSpPr>
          <p:nvPr>
            <p:ph type="title"/>
          </p:nvPr>
        </p:nvSpPr>
        <p:spPr>
          <a:xfrm>
            <a:off x="532500" y="2482492"/>
            <a:ext cx="3583200" cy="6018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
              <a:t>Option 1</a:t>
            </a:r>
            <a:endParaRPr/>
          </a:p>
        </p:txBody>
      </p:sp>
      <p:sp>
        <p:nvSpPr>
          <p:cNvPr id="5692" name="Google Shape;5692;p285"/>
          <p:cNvSpPr txBox="1">
            <a:spLocks noGrp="1"/>
          </p:cNvSpPr>
          <p:nvPr>
            <p:ph type="subTitle" idx="1"/>
          </p:nvPr>
        </p:nvSpPr>
        <p:spPr>
          <a:xfrm>
            <a:off x="5102350" y="1645925"/>
            <a:ext cx="3717900" cy="29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dk1"/>
                </a:solidFill>
              </a:rPr>
              <a:t>Open .devcontainer/devcontainer.json and replace the following section:</a:t>
            </a:r>
            <a:endParaRPr sz="1800"/>
          </a:p>
        </p:txBody>
      </p:sp>
      <p:sp>
        <p:nvSpPr>
          <p:cNvPr id="5693" name="Google Shape;5693;p285"/>
          <p:cNvSpPr txBox="1">
            <a:spLocks noGrp="1"/>
          </p:cNvSpPr>
          <p:nvPr>
            <p:ph type="subTitle" idx="1"/>
          </p:nvPr>
        </p:nvSpPr>
        <p:spPr>
          <a:xfrm>
            <a:off x="5102350" y="2190000"/>
            <a:ext cx="3717900" cy="29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800"/>
              </a:spcBef>
              <a:spcAft>
                <a:spcPts val="0"/>
              </a:spcAft>
              <a:buClr>
                <a:schemeClr val="dk1"/>
              </a:buClr>
              <a:buSzPts val="1200"/>
              <a:buFont typeface="Helvetica Neue"/>
              <a:buNone/>
            </a:pPr>
            <a:r>
              <a:rPr lang="es-MX" sz="1400">
                <a:solidFill>
                  <a:schemeClr val="dk1"/>
                </a:solidFill>
              </a:rPr>
              <a:t>“VARIANT”: </a:t>
            </a:r>
            <a:r>
              <a:rPr lang="es-MX" sz="1400">
                <a:solidFill>
                  <a:srgbClr val="00B0F0"/>
                </a:solidFill>
              </a:rPr>
              <a:t>“3.8-bullseye”</a:t>
            </a:r>
          </a:p>
          <a:p>
            <a:pPr marL="0" lvl="0" indent="0" algn="l" rtl="0">
              <a:lnSpc>
                <a:spcPct val="100000"/>
              </a:lnSpc>
              <a:spcBef>
                <a:spcPts val="0"/>
              </a:spcBef>
              <a:spcAft>
                <a:spcPts val="0"/>
              </a:spcAft>
              <a:buNone/>
            </a:pPr>
            <a:endParaRPr lang="es-MX" sz="1800"/>
          </a:p>
        </p:txBody>
      </p:sp>
      <p:sp>
        <p:nvSpPr>
          <p:cNvPr id="5694" name="Google Shape;5694;p285"/>
          <p:cNvSpPr txBox="1">
            <a:spLocks noGrp="1"/>
          </p:cNvSpPr>
          <p:nvPr>
            <p:ph type="subTitle" idx="3"/>
          </p:nvPr>
        </p:nvSpPr>
        <p:spPr>
          <a:xfrm>
            <a:off x="5102350" y="2734050"/>
            <a:ext cx="3583200" cy="292500"/>
          </a:xfrm>
          <a:prstGeom prst="rect">
            <a:avLst/>
          </a:prstGeom>
        </p:spPr>
        <p:txBody>
          <a:bodyPr spcFirstLastPara="1" wrap="square" lIns="91425" tIns="91425" rIns="91425" bIns="91425" anchor="ctr" anchorCtr="0">
            <a:noAutofit/>
          </a:bodyPr>
          <a:lstStyle/>
          <a:p>
            <a:pPr marL="0" lvl="0" indent="0" algn="l" rtl="0">
              <a:lnSpc>
                <a:spcPct val="100000"/>
              </a:lnSpc>
              <a:spcBef>
                <a:spcPts val="1800"/>
              </a:spcBef>
              <a:spcAft>
                <a:spcPts val="0"/>
              </a:spcAft>
              <a:buClr>
                <a:schemeClr val="dk1"/>
              </a:buClr>
              <a:buSzPts val="1200"/>
              <a:buFont typeface="Helvetica Neue"/>
              <a:buNone/>
            </a:pPr>
            <a:r>
              <a:rPr lang="es-MX" sz="1400" err="1">
                <a:solidFill>
                  <a:schemeClr val="dk1"/>
                </a:solidFill>
              </a:rPr>
              <a:t>With</a:t>
            </a:r>
            <a:r>
              <a:rPr lang="es-MX" sz="1400">
                <a:solidFill>
                  <a:schemeClr val="dk1"/>
                </a:solidFill>
              </a:rPr>
              <a:t> </a:t>
            </a:r>
            <a:r>
              <a:rPr lang="es-MX" sz="1400" err="1">
                <a:solidFill>
                  <a:schemeClr val="dk1"/>
                </a:solidFill>
              </a:rPr>
              <a:t>the</a:t>
            </a:r>
            <a:r>
              <a:rPr lang="es-MX" sz="1400">
                <a:solidFill>
                  <a:schemeClr val="dk1"/>
                </a:solidFill>
              </a:rPr>
              <a:t> </a:t>
            </a:r>
            <a:r>
              <a:rPr lang="es-MX" sz="1400" err="1">
                <a:solidFill>
                  <a:schemeClr val="dk1"/>
                </a:solidFill>
              </a:rPr>
              <a:t>following</a:t>
            </a:r>
            <a:r>
              <a:rPr lang="es-MX" sz="1400">
                <a:solidFill>
                  <a:schemeClr val="dk1"/>
                </a:solidFill>
              </a:rPr>
              <a:t> </a:t>
            </a:r>
            <a:r>
              <a:rPr lang="es-MX" sz="1400" err="1">
                <a:solidFill>
                  <a:schemeClr val="dk1"/>
                </a:solidFill>
              </a:rPr>
              <a:t>instruction</a:t>
            </a:r>
            <a:r>
              <a:rPr lang="es-MX" sz="1400">
                <a:solidFill>
                  <a:schemeClr val="dk1"/>
                </a:solidFill>
              </a:rPr>
              <a:t>:</a:t>
            </a:r>
            <a:endParaRPr sz="1400">
              <a:solidFill>
                <a:schemeClr val="dk1"/>
              </a:solidFill>
            </a:endParaRPr>
          </a:p>
          <a:p>
            <a:pPr marL="0" lvl="0" indent="0" algn="l" rtl="0">
              <a:lnSpc>
                <a:spcPct val="100000"/>
              </a:lnSpc>
              <a:spcBef>
                <a:spcPts val="0"/>
              </a:spcBef>
              <a:spcAft>
                <a:spcPts val="0"/>
              </a:spcAft>
              <a:buNone/>
            </a:pPr>
            <a:endParaRPr/>
          </a:p>
        </p:txBody>
      </p:sp>
      <p:sp>
        <p:nvSpPr>
          <p:cNvPr id="5695" name="Google Shape;5695;p285"/>
          <p:cNvSpPr txBox="1"/>
          <p:nvPr/>
        </p:nvSpPr>
        <p:spPr>
          <a:xfrm>
            <a:off x="532488" y="3185950"/>
            <a:ext cx="3583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200"/>
              <a:buFont typeface="Helvetica Neue"/>
              <a:buNone/>
            </a:pPr>
            <a:r>
              <a:rPr lang="en" i="0" u="none" strike="noStrike" cap="none">
                <a:solidFill>
                  <a:schemeClr val="dk2"/>
                </a:solidFill>
                <a:latin typeface="Roboto Mono"/>
                <a:ea typeface="Roboto Mono"/>
                <a:cs typeface="Roboto Mono"/>
                <a:sym typeface="Roboto Mono"/>
              </a:rPr>
              <a:t>Change the Python environment</a:t>
            </a:r>
            <a:endParaRPr i="0" u="none" strike="noStrike" cap="none">
              <a:solidFill>
                <a:schemeClr val="dk2"/>
              </a:solidFill>
              <a:latin typeface="Roboto Mono"/>
              <a:ea typeface="Roboto Mono"/>
              <a:cs typeface="Roboto Mono"/>
              <a:sym typeface="Roboto Mono"/>
            </a:endParaRPr>
          </a:p>
        </p:txBody>
      </p:sp>
      <p:sp>
        <p:nvSpPr>
          <p:cNvPr id="5696" name="Google Shape;5696;p285"/>
          <p:cNvSpPr txBox="1">
            <a:spLocks noGrp="1"/>
          </p:cNvSpPr>
          <p:nvPr>
            <p:ph type="subTitle" idx="4"/>
          </p:nvPr>
        </p:nvSpPr>
        <p:spPr>
          <a:xfrm>
            <a:off x="5102350" y="3232381"/>
            <a:ext cx="3429000" cy="133671"/>
          </a:xfrm>
          <a:prstGeom prst="rect">
            <a:avLst/>
          </a:prstGeom>
        </p:spPr>
        <p:txBody>
          <a:bodyPr spcFirstLastPara="1" wrap="square" lIns="91425" tIns="91425" rIns="91425" bIns="91425" anchor="ctr" anchorCtr="0">
            <a:noAutofit/>
          </a:bodyPr>
          <a:lstStyle/>
          <a:p>
            <a:pPr marL="0" lvl="0" indent="0" algn="l" rtl="0">
              <a:lnSpc>
                <a:spcPct val="150000"/>
              </a:lnSpc>
              <a:spcBef>
                <a:spcPts val="1800"/>
              </a:spcBef>
              <a:spcAft>
                <a:spcPts val="0"/>
              </a:spcAft>
              <a:buNone/>
            </a:pPr>
            <a:r>
              <a:rPr lang="en-US" sz="1400">
                <a:solidFill>
                  <a:schemeClr val="dk1"/>
                </a:solidFill>
              </a:rPr>
              <a:t>"VARIANT": </a:t>
            </a:r>
            <a:r>
              <a:rPr lang="en-US" sz="1400">
                <a:solidFill>
                  <a:srgbClr val="00B0F0"/>
                </a:solidFill>
              </a:rPr>
              <a:t>"3.9-bullseye"</a:t>
            </a:r>
            <a:endParaRPr lang="en-US">
              <a:solidFill>
                <a:srgbClr val="00B0F0"/>
              </a:solidFill>
            </a:endParaRPr>
          </a:p>
        </p:txBody>
      </p:sp>
      <p:pic>
        <p:nvPicPr>
          <p:cNvPr id="2" name="Google Shape;5441;p270">
            <a:extLst>
              <a:ext uri="{FF2B5EF4-FFF2-40B4-BE49-F238E27FC236}">
                <a16:creationId xmlns:a16="http://schemas.microsoft.com/office/drawing/2014/main" id="{65B40136-006D-04B0-B0A3-06040F875FC6}"/>
              </a:ext>
            </a:extLst>
          </p:cNvPr>
          <p:cNvPicPr preferRelativeResize="0"/>
          <p:nvPr/>
        </p:nvPicPr>
        <p:blipFill rotWithShape="1">
          <a:blip r:embed="rId3">
            <a:alphaModFix/>
          </a:blip>
          <a:srcRect/>
          <a:stretch/>
        </p:blipFill>
        <p:spPr>
          <a:xfrm>
            <a:off x="741073" y="1406412"/>
            <a:ext cx="771525"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02;p286">
            <a:extLst>
              <a:ext uri="{FF2B5EF4-FFF2-40B4-BE49-F238E27FC236}">
                <a16:creationId xmlns:a16="http://schemas.microsoft.com/office/drawing/2014/main" id="{6CD76E47-094D-3FB8-6836-DBDF23034EBF}"/>
              </a:ext>
            </a:extLst>
          </p:cNvPr>
          <p:cNvSpPr txBox="1">
            <a:spLocks/>
          </p:cNvSpPr>
          <p:nvPr/>
        </p:nvSpPr>
        <p:spPr>
          <a:xfrm>
            <a:off x="375528" y="443179"/>
            <a:ext cx="3583200" cy="655800"/>
          </a:xfrm>
          <a:prstGeom prst="rect">
            <a:avLst/>
          </a:prstGeom>
          <a:noFill/>
          <a:ln>
            <a:noFill/>
          </a:ln>
        </p:spPr>
        <p:txBody>
          <a:bodyPr spcFirstLastPara="1" wrap="square" lIns="34275" tIns="17150" rIns="34275" bIns="1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r>
              <a:rPr lang="es-MX" err="1"/>
              <a:t>Option</a:t>
            </a:r>
            <a:r>
              <a:rPr lang="es-MX"/>
              <a:t> 2:</a:t>
            </a:r>
          </a:p>
        </p:txBody>
      </p:sp>
      <p:sp>
        <p:nvSpPr>
          <p:cNvPr id="5" name="Google Shape;5707;p286">
            <a:extLst>
              <a:ext uri="{FF2B5EF4-FFF2-40B4-BE49-F238E27FC236}">
                <a16:creationId xmlns:a16="http://schemas.microsoft.com/office/drawing/2014/main" id="{099AE602-0F56-B9B4-9F11-1A8033F3B0ED}"/>
              </a:ext>
            </a:extLst>
          </p:cNvPr>
          <p:cNvSpPr txBox="1"/>
          <p:nvPr/>
        </p:nvSpPr>
        <p:spPr>
          <a:xfrm>
            <a:off x="2667993" y="508178"/>
            <a:ext cx="4936861"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200"/>
              <a:buFont typeface="Helvetica Neue"/>
              <a:buNone/>
            </a:pPr>
            <a:r>
              <a:rPr lang="en" sz="3600" i="0" u="none" strike="noStrike" cap="none">
                <a:solidFill>
                  <a:schemeClr val="dk2"/>
                </a:solidFill>
                <a:latin typeface="Roboto Mono"/>
                <a:ea typeface="Roboto Mono"/>
                <a:cs typeface="Roboto Mono"/>
                <a:sym typeface="Roboto Mono"/>
              </a:rPr>
              <a:t>Add an extension</a:t>
            </a:r>
            <a:endParaRPr sz="3600" i="0" u="none" strike="noStrike" cap="none">
              <a:solidFill>
                <a:schemeClr val="dk2"/>
              </a:solidFill>
              <a:latin typeface="Roboto Mono"/>
              <a:ea typeface="Roboto Mono"/>
              <a:cs typeface="Roboto Mono"/>
              <a:sym typeface="Roboto Mono"/>
            </a:endParaRPr>
          </a:p>
        </p:txBody>
      </p:sp>
      <p:pic>
        <p:nvPicPr>
          <p:cNvPr id="6" name="Google Shape;5708;p286">
            <a:extLst>
              <a:ext uri="{FF2B5EF4-FFF2-40B4-BE49-F238E27FC236}">
                <a16:creationId xmlns:a16="http://schemas.microsoft.com/office/drawing/2014/main" id="{932D9232-2D7C-C56D-D9AA-F24E5AF44EDE}"/>
              </a:ext>
            </a:extLst>
          </p:cNvPr>
          <p:cNvPicPr preferRelativeResize="0"/>
          <p:nvPr/>
        </p:nvPicPr>
        <p:blipFill rotWithShape="1">
          <a:blip r:embed="rId3">
            <a:alphaModFix/>
          </a:blip>
          <a:srcRect/>
          <a:stretch/>
        </p:blipFill>
        <p:spPr>
          <a:xfrm>
            <a:off x="822145" y="2185987"/>
            <a:ext cx="755021" cy="771525"/>
          </a:xfrm>
          <a:prstGeom prst="rect">
            <a:avLst/>
          </a:prstGeom>
          <a:noFill/>
          <a:ln>
            <a:noFill/>
          </a:ln>
        </p:spPr>
      </p:pic>
      <p:sp>
        <p:nvSpPr>
          <p:cNvPr id="7" name="Google Shape;5703;p286">
            <a:extLst>
              <a:ext uri="{FF2B5EF4-FFF2-40B4-BE49-F238E27FC236}">
                <a16:creationId xmlns:a16="http://schemas.microsoft.com/office/drawing/2014/main" id="{34D88C5C-6D5E-5DCD-D85D-8066D4B47B92}"/>
              </a:ext>
            </a:extLst>
          </p:cNvPr>
          <p:cNvSpPr txBox="1">
            <a:spLocks/>
          </p:cNvSpPr>
          <p:nvPr/>
        </p:nvSpPr>
        <p:spPr>
          <a:xfrm>
            <a:off x="2058135" y="1965585"/>
            <a:ext cx="6263719"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n-US" sz="2000">
                <a:solidFill>
                  <a:schemeClr val="dk1"/>
                </a:solidFill>
                <a:latin typeface="Helvetica Neue"/>
                <a:ea typeface="Helvetica Neue"/>
                <a:cs typeface="Helvetica Neue"/>
                <a:sym typeface="Helvetica Neue"/>
              </a:rPr>
              <a:t>1. Open file </a:t>
            </a:r>
            <a:r>
              <a:rPr lang="en-US" sz="2000">
                <a:solidFill>
                  <a:schemeClr val="accent3">
                    <a:lumMod val="75000"/>
                  </a:schemeClr>
                </a:solidFill>
                <a:latin typeface="Helvetica Neue"/>
                <a:ea typeface="Helvetica Neue"/>
                <a:cs typeface="Helvetica Neue"/>
                <a:sym typeface="Helvetica Neue"/>
              </a:rPr>
              <a:t>.</a:t>
            </a:r>
            <a:r>
              <a:rPr lang="en-US" sz="2000" err="1">
                <a:solidFill>
                  <a:schemeClr val="accent3">
                    <a:lumMod val="75000"/>
                  </a:schemeClr>
                </a:solidFill>
                <a:latin typeface="Helvetica Neue"/>
                <a:ea typeface="Helvetica Neue"/>
                <a:cs typeface="Helvetica Neue"/>
                <a:sym typeface="Helvetica Neue"/>
              </a:rPr>
              <a:t>devcontainer</a:t>
            </a:r>
            <a:r>
              <a:rPr lang="en-US" sz="2000">
                <a:solidFill>
                  <a:schemeClr val="accent3">
                    <a:lumMod val="75000"/>
                  </a:schemeClr>
                </a:solidFill>
                <a:latin typeface="Helvetica Neue"/>
                <a:ea typeface="Helvetica Neue"/>
                <a:cs typeface="Helvetica Neue"/>
                <a:sym typeface="Helvetica Neue"/>
              </a:rPr>
              <a:t>/</a:t>
            </a:r>
            <a:r>
              <a:rPr lang="en-US" sz="2000" err="1">
                <a:solidFill>
                  <a:schemeClr val="accent3">
                    <a:lumMod val="75000"/>
                  </a:schemeClr>
                </a:solidFill>
                <a:latin typeface="Helvetica Neue"/>
                <a:ea typeface="Helvetica Neue"/>
                <a:cs typeface="Helvetica Neue"/>
                <a:sym typeface="Helvetica Neue"/>
              </a:rPr>
              <a:t>devcontainer.json</a:t>
            </a:r>
            <a:r>
              <a:rPr lang="en-US" sz="2000">
                <a:solidFill>
                  <a:schemeClr val="accent3">
                    <a:lumMod val="75000"/>
                  </a:schemeClr>
                </a:solidFill>
                <a:latin typeface="Helvetica Neue"/>
                <a:ea typeface="Helvetica Neue"/>
                <a:cs typeface="Helvetica Neue"/>
                <a:sym typeface="Helvetica Neue"/>
              </a:rPr>
              <a:t> </a:t>
            </a:r>
            <a:r>
              <a:rPr lang="en-US" sz="2000">
                <a:solidFill>
                  <a:schemeClr val="dk1"/>
                </a:solidFill>
                <a:latin typeface="Helvetica Neue"/>
                <a:ea typeface="Helvetica Neue"/>
                <a:cs typeface="Helvetica Neue"/>
                <a:sym typeface="Helvetica Neue"/>
              </a:rPr>
              <a:t>and locate the following JSON element extensions:</a:t>
            </a:r>
          </a:p>
        </p:txBody>
      </p:sp>
      <p:sp>
        <p:nvSpPr>
          <p:cNvPr id="8" name="Google Shape;5694;p285">
            <a:extLst>
              <a:ext uri="{FF2B5EF4-FFF2-40B4-BE49-F238E27FC236}">
                <a16:creationId xmlns:a16="http://schemas.microsoft.com/office/drawing/2014/main" id="{8DEF455A-4335-9F1B-DE3B-C27499335DCF}"/>
              </a:ext>
            </a:extLst>
          </p:cNvPr>
          <p:cNvSpPr txBox="1">
            <a:spLocks/>
          </p:cNvSpPr>
          <p:nvPr/>
        </p:nvSpPr>
        <p:spPr>
          <a:xfrm>
            <a:off x="2058135" y="2591757"/>
            <a:ext cx="3800547" cy="15287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1" indent="0" algn="l" rtl="0">
              <a:spcBef>
                <a:spcPts val="0"/>
              </a:spcBef>
              <a:spcAft>
                <a:spcPts val="0"/>
              </a:spcAft>
              <a:buNone/>
            </a:pPr>
            <a:r>
              <a:rPr lang="es-MX" sz="1800">
                <a:solidFill>
                  <a:schemeClr val="accent3"/>
                </a:solidFill>
              </a:rPr>
              <a:t>"</a:t>
            </a:r>
            <a:r>
              <a:rPr lang="es-MX" sz="1800" err="1">
                <a:solidFill>
                  <a:schemeClr val="accent3"/>
                </a:solidFill>
              </a:rPr>
              <a:t>extensions</a:t>
            </a:r>
            <a:r>
              <a:rPr lang="es-MX" sz="1800">
                <a:solidFill>
                  <a:schemeClr val="accent3"/>
                </a:solidFill>
              </a:rPr>
              <a:t>": </a:t>
            </a:r>
            <a:r>
              <a:rPr lang="es-MX" sz="1800">
                <a:solidFill>
                  <a:schemeClr val="bg1"/>
                </a:solidFill>
              </a:rPr>
              <a:t>[</a:t>
            </a:r>
          </a:p>
          <a:p>
            <a:pPr marL="457200" lvl="1" indent="0" algn="l" rtl="0">
              <a:spcBef>
                <a:spcPts val="0"/>
              </a:spcBef>
              <a:spcAft>
                <a:spcPts val="0"/>
              </a:spcAft>
              <a:buNone/>
            </a:pPr>
            <a:r>
              <a:rPr lang="es-MX" sz="1800">
                <a:solidFill>
                  <a:srgbClr val="00B0F0"/>
                </a:solidFill>
              </a:rPr>
              <a:t> "ms-</a:t>
            </a:r>
            <a:r>
              <a:rPr lang="es-MX" sz="1800" err="1">
                <a:solidFill>
                  <a:srgbClr val="00B0F0"/>
                </a:solidFill>
              </a:rPr>
              <a:t>python.python</a:t>
            </a:r>
            <a:r>
              <a:rPr lang="es-MX" sz="1800">
                <a:solidFill>
                  <a:srgbClr val="00B0F0"/>
                </a:solidFill>
              </a:rPr>
              <a:t>",</a:t>
            </a:r>
          </a:p>
          <a:p>
            <a:pPr marL="457200" lvl="1" indent="0" algn="l" rtl="0">
              <a:spcBef>
                <a:spcPts val="0"/>
              </a:spcBef>
              <a:spcAft>
                <a:spcPts val="0"/>
              </a:spcAft>
              <a:buNone/>
            </a:pPr>
            <a:r>
              <a:rPr lang="es-MX" sz="1800">
                <a:solidFill>
                  <a:srgbClr val="00B0F0"/>
                </a:solidFill>
              </a:rPr>
              <a:t>"ms-</a:t>
            </a:r>
            <a:r>
              <a:rPr lang="es-MX" sz="1800" err="1">
                <a:solidFill>
                  <a:srgbClr val="00B0F0"/>
                </a:solidFill>
              </a:rPr>
              <a:t>python.vscode</a:t>
            </a:r>
            <a:r>
              <a:rPr lang="es-MX" sz="1800">
                <a:solidFill>
                  <a:srgbClr val="00B0F0"/>
                </a:solidFill>
              </a:rPr>
              <a:t>-</a:t>
            </a:r>
            <a:r>
              <a:rPr lang="es-MX" sz="1800" err="1">
                <a:solidFill>
                  <a:srgbClr val="00B0F0"/>
                </a:solidFill>
              </a:rPr>
              <a:t>pylance</a:t>
            </a:r>
            <a:r>
              <a:rPr lang="es-MX" sz="1800">
                <a:solidFill>
                  <a:srgbClr val="00B0F0"/>
                </a:solidFill>
              </a:rPr>
              <a:t>"</a:t>
            </a:r>
          </a:p>
          <a:p>
            <a:pPr marL="457200" lvl="1" indent="0" algn="l" rtl="0">
              <a:spcBef>
                <a:spcPts val="0"/>
              </a:spcBef>
              <a:spcAft>
                <a:spcPts val="0"/>
              </a:spcAft>
              <a:buNone/>
            </a:pPr>
            <a:r>
              <a:rPr lang="es-MX" sz="1800">
                <a:solidFill>
                  <a:schemeClr val="bg1"/>
                </a:solidFill>
              </a:rPr>
              <a:t>]</a:t>
            </a:r>
          </a:p>
          <a:p>
            <a:endParaRPr lang="es-MX" sz="1800">
              <a:solidFill>
                <a:schemeClr val="bg1"/>
              </a:solidFill>
              <a:latin typeface="Helvetica Neue" panose="020B0604020202020204" charset="0"/>
            </a:endParaRPr>
          </a:p>
        </p:txBody>
      </p:sp>
    </p:spTree>
    <p:extLst>
      <p:ext uri="{BB962C8B-B14F-4D97-AF65-F5344CB8AC3E}">
        <p14:creationId xmlns:p14="http://schemas.microsoft.com/office/powerpoint/2010/main" val="147563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02;p286">
            <a:extLst>
              <a:ext uri="{FF2B5EF4-FFF2-40B4-BE49-F238E27FC236}">
                <a16:creationId xmlns:a16="http://schemas.microsoft.com/office/drawing/2014/main" id="{6CD76E47-094D-3FB8-6836-DBDF23034EBF}"/>
              </a:ext>
            </a:extLst>
          </p:cNvPr>
          <p:cNvSpPr txBox="1">
            <a:spLocks/>
          </p:cNvSpPr>
          <p:nvPr/>
        </p:nvSpPr>
        <p:spPr>
          <a:xfrm>
            <a:off x="375528" y="443179"/>
            <a:ext cx="3583200" cy="655800"/>
          </a:xfrm>
          <a:prstGeom prst="rect">
            <a:avLst/>
          </a:prstGeom>
          <a:noFill/>
          <a:ln>
            <a:noFill/>
          </a:ln>
        </p:spPr>
        <p:txBody>
          <a:bodyPr spcFirstLastPara="1" wrap="square" lIns="34275" tIns="17150" rIns="34275" bIns="1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r>
              <a:rPr lang="es-MX" err="1"/>
              <a:t>Option</a:t>
            </a:r>
            <a:r>
              <a:rPr lang="es-MX"/>
              <a:t> 2:</a:t>
            </a:r>
          </a:p>
        </p:txBody>
      </p:sp>
      <p:sp>
        <p:nvSpPr>
          <p:cNvPr id="5" name="Google Shape;5707;p286">
            <a:extLst>
              <a:ext uri="{FF2B5EF4-FFF2-40B4-BE49-F238E27FC236}">
                <a16:creationId xmlns:a16="http://schemas.microsoft.com/office/drawing/2014/main" id="{099AE602-0F56-B9B4-9F11-1A8033F3B0ED}"/>
              </a:ext>
            </a:extLst>
          </p:cNvPr>
          <p:cNvSpPr txBox="1"/>
          <p:nvPr/>
        </p:nvSpPr>
        <p:spPr>
          <a:xfrm>
            <a:off x="2667993" y="508178"/>
            <a:ext cx="4936861"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200"/>
              <a:buFont typeface="Helvetica Neue"/>
              <a:buNone/>
            </a:pPr>
            <a:r>
              <a:rPr lang="en" sz="3600" i="0" u="none" strike="noStrike" cap="none">
                <a:solidFill>
                  <a:schemeClr val="dk2"/>
                </a:solidFill>
                <a:latin typeface="Roboto Mono"/>
                <a:ea typeface="Roboto Mono"/>
                <a:cs typeface="Roboto Mono"/>
                <a:sym typeface="Roboto Mono"/>
              </a:rPr>
              <a:t>Add an extension</a:t>
            </a:r>
            <a:endParaRPr sz="3600" i="0" u="none" strike="noStrike" cap="none">
              <a:solidFill>
                <a:schemeClr val="dk2"/>
              </a:solidFill>
              <a:latin typeface="Roboto Mono"/>
              <a:ea typeface="Roboto Mono"/>
              <a:cs typeface="Roboto Mono"/>
              <a:sym typeface="Roboto Mono"/>
            </a:endParaRPr>
          </a:p>
        </p:txBody>
      </p:sp>
      <p:pic>
        <p:nvPicPr>
          <p:cNvPr id="6" name="Google Shape;5708;p286">
            <a:extLst>
              <a:ext uri="{FF2B5EF4-FFF2-40B4-BE49-F238E27FC236}">
                <a16:creationId xmlns:a16="http://schemas.microsoft.com/office/drawing/2014/main" id="{932D9232-2D7C-C56D-D9AA-F24E5AF44EDE}"/>
              </a:ext>
            </a:extLst>
          </p:cNvPr>
          <p:cNvPicPr preferRelativeResize="0"/>
          <p:nvPr/>
        </p:nvPicPr>
        <p:blipFill rotWithShape="1">
          <a:blip r:embed="rId3">
            <a:alphaModFix/>
          </a:blip>
          <a:srcRect/>
          <a:stretch/>
        </p:blipFill>
        <p:spPr>
          <a:xfrm>
            <a:off x="822145" y="2185987"/>
            <a:ext cx="755021" cy="771525"/>
          </a:xfrm>
          <a:prstGeom prst="rect">
            <a:avLst/>
          </a:prstGeom>
          <a:noFill/>
          <a:ln>
            <a:noFill/>
          </a:ln>
        </p:spPr>
      </p:pic>
      <p:sp>
        <p:nvSpPr>
          <p:cNvPr id="7" name="Google Shape;5703;p286">
            <a:extLst>
              <a:ext uri="{FF2B5EF4-FFF2-40B4-BE49-F238E27FC236}">
                <a16:creationId xmlns:a16="http://schemas.microsoft.com/office/drawing/2014/main" id="{34D88C5C-6D5E-5DCD-D85D-8066D4B47B92}"/>
              </a:ext>
            </a:extLst>
          </p:cNvPr>
          <p:cNvSpPr txBox="1">
            <a:spLocks/>
          </p:cNvSpPr>
          <p:nvPr/>
        </p:nvSpPr>
        <p:spPr>
          <a:xfrm>
            <a:off x="2058136" y="1802310"/>
            <a:ext cx="6263719" cy="65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n-US" sz="2000">
                <a:solidFill>
                  <a:schemeClr val="dk1"/>
                </a:solidFill>
                <a:latin typeface="Helvetica Neue"/>
                <a:ea typeface="Helvetica Neue"/>
                <a:cs typeface="Helvetica Neue"/>
                <a:sym typeface="Helvetica Neue"/>
              </a:rPr>
              <a:t>2. Add </a:t>
            </a:r>
            <a:r>
              <a:rPr lang="en-US" sz="2000" i="1">
                <a:solidFill>
                  <a:schemeClr val="dk1"/>
                </a:solidFill>
                <a:latin typeface="Helvetica Neue"/>
                <a:ea typeface="Helvetica Neue"/>
                <a:cs typeface="Helvetica Neue"/>
                <a:sym typeface="Helvetica Neue"/>
              </a:rPr>
              <a:t>"</a:t>
            </a:r>
            <a:r>
              <a:rPr lang="en-US" sz="2000" i="1" err="1">
                <a:solidFill>
                  <a:schemeClr val="dk1"/>
                </a:solidFill>
                <a:latin typeface="Helvetica Neue"/>
                <a:ea typeface="Helvetica Neue"/>
                <a:cs typeface="Helvetica Neue"/>
                <a:sym typeface="Helvetica Neue"/>
              </a:rPr>
              <a:t>ms</a:t>
            </a:r>
            <a:r>
              <a:rPr lang="en-US" sz="2000" i="1">
                <a:solidFill>
                  <a:schemeClr val="dk1"/>
                </a:solidFill>
                <a:latin typeface="Helvetica Neue"/>
                <a:ea typeface="Helvetica Neue"/>
                <a:cs typeface="Helvetica Neue"/>
                <a:sym typeface="Helvetica Neue"/>
              </a:rPr>
              <a:t>-</a:t>
            </a:r>
            <a:r>
              <a:rPr lang="en-US" sz="2000" i="1" err="1">
                <a:solidFill>
                  <a:schemeClr val="dk1"/>
                </a:solidFill>
                <a:latin typeface="Helvetica Neue"/>
                <a:ea typeface="Helvetica Neue"/>
                <a:cs typeface="Helvetica Neue"/>
                <a:sym typeface="Helvetica Neue"/>
              </a:rPr>
              <a:t>python.black</a:t>
            </a:r>
            <a:r>
              <a:rPr lang="en-US" sz="2000" i="1">
                <a:solidFill>
                  <a:schemeClr val="dk1"/>
                </a:solidFill>
                <a:latin typeface="Helvetica Neue"/>
                <a:ea typeface="Helvetica Neue"/>
                <a:cs typeface="Helvetica Neue"/>
                <a:sym typeface="Helvetica Neue"/>
              </a:rPr>
              <a:t>-formatter" </a:t>
            </a:r>
            <a:r>
              <a:rPr lang="en-US" sz="2000">
                <a:solidFill>
                  <a:schemeClr val="dk1"/>
                </a:solidFill>
                <a:latin typeface="Helvetica Neue"/>
                <a:ea typeface="Helvetica Neue"/>
                <a:cs typeface="Helvetica Neue"/>
                <a:sym typeface="Helvetica Neue"/>
              </a:rPr>
              <a:t>to the list of extensions. It should end up looking like the following:</a:t>
            </a:r>
          </a:p>
        </p:txBody>
      </p:sp>
      <p:sp>
        <p:nvSpPr>
          <p:cNvPr id="8" name="Google Shape;5694;p285">
            <a:extLst>
              <a:ext uri="{FF2B5EF4-FFF2-40B4-BE49-F238E27FC236}">
                <a16:creationId xmlns:a16="http://schemas.microsoft.com/office/drawing/2014/main" id="{8DEF455A-4335-9F1B-DE3B-C27499335DCF}"/>
              </a:ext>
            </a:extLst>
          </p:cNvPr>
          <p:cNvSpPr txBox="1">
            <a:spLocks/>
          </p:cNvSpPr>
          <p:nvPr/>
        </p:nvSpPr>
        <p:spPr>
          <a:xfrm>
            <a:off x="2058135" y="2591757"/>
            <a:ext cx="3800547" cy="16569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1" indent="0" algn="l" rtl="0">
              <a:spcBef>
                <a:spcPts val="0"/>
              </a:spcBef>
              <a:spcAft>
                <a:spcPts val="0"/>
              </a:spcAft>
              <a:buNone/>
            </a:pPr>
            <a:r>
              <a:rPr lang="es-MX" sz="1800">
                <a:solidFill>
                  <a:schemeClr val="accent3"/>
                </a:solidFill>
              </a:rPr>
              <a:t>"</a:t>
            </a:r>
            <a:r>
              <a:rPr lang="es-MX" sz="1800" err="1">
                <a:solidFill>
                  <a:schemeClr val="accent3"/>
                </a:solidFill>
              </a:rPr>
              <a:t>extensions</a:t>
            </a:r>
            <a:r>
              <a:rPr lang="es-MX" sz="1800">
                <a:solidFill>
                  <a:schemeClr val="accent3"/>
                </a:solidFill>
              </a:rPr>
              <a:t>": </a:t>
            </a:r>
            <a:r>
              <a:rPr lang="es-MX" sz="1800">
                <a:solidFill>
                  <a:schemeClr val="bg1"/>
                </a:solidFill>
              </a:rPr>
              <a:t>[</a:t>
            </a:r>
          </a:p>
          <a:p>
            <a:pPr marL="457200" lvl="1" indent="0" algn="l" rtl="0">
              <a:spcBef>
                <a:spcPts val="0"/>
              </a:spcBef>
              <a:spcAft>
                <a:spcPts val="0"/>
              </a:spcAft>
              <a:buNone/>
            </a:pPr>
            <a:r>
              <a:rPr lang="es-MX" sz="1800">
                <a:solidFill>
                  <a:srgbClr val="00B0F0"/>
                </a:solidFill>
              </a:rPr>
              <a:t> "ms-</a:t>
            </a:r>
            <a:r>
              <a:rPr lang="es-MX" sz="1800" err="1">
                <a:solidFill>
                  <a:srgbClr val="00B0F0"/>
                </a:solidFill>
              </a:rPr>
              <a:t>python.python</a:t>
            </a:r>
            <a:r>
              <a:rPr lang="es-MX" sz="1800">
                <a:solidFill>
                  <a:srgbClr val="00B0F0"/>
                </a:solidFill>
              </a:rPr>
              <a:t>",</a:t>
            </a:r>
          </a:p>
          <a:p>
            <a:pPr marL="457200" lvl="1" indent="0" algn="l" rtl="0">
              <a:spcBef>
                <a:spcPts val="0"/>
              </a:spcBef>
              <a:spcAft>
                <a:spcPts val="0"/>
              </a:spcAft>
              <a:buNone/>
            </a:pPr>
            <a:r>
              <a:rPr lang="es-MX" sz="1800">
                <a:solidFill>
                  <a:srgbClr val="00B0F0"/>
                </a:solidFill>
              </a:rPr>
              <a:t> "ms-</a:t>
            </a:r>
            <a:r>
              <a:rPr lang="es-MX" sz="1800" err="1">
                <a:solidFill>
                  <a:srgbClr val="00B0F0"/>
                </a:solidFill>
              </a:rPr>
              <a:t>python.vscode</a:t>
            </a:r>
            <a:r>
              <a:rPr lang="es-MX" sz="1800">
                <a:solidFill>
                  <a:srgbClr val="00B0F0"/>
                </a:solidFill>
              </a:rPr>
              <a:t>-</a:t>
            </a:r>
            <a:r>
              <a:rPr lang="es-MX" sz="1800" err="1">
                <a:solidFill>
                  <a:srgbClr val="00B0F0"/>
                </a:solidFill>
              </a:rPr>
              <a:t>pylance</a:t>
            </a:r>
            <a:r>
              <a:rPr lang="es-MX" sz="1800">
                <a:solidFill>
                  <a:srgbClr val="00B0F0"/>
                </a:solidFill>
              </a:rPr>
              <a:t>",</a:t>
            </a:r>
          </a:p>
          <a:p>
            <a:pPr marL="457200" lvl="1" indent="0" algn="l" rtl="0">
              <a:spcBef>
                <a:spcPts val="0"/>
              </a:spcBef>
              <a:spcAft>
                <a:spcPts val="0"/>
              </a:spcAft>
              <a:buNone/>
            </a:pPr>
            <a:r>
              <a:rPr lang="es-MX" sz="1800">
                <a:solidFill>
                  <a:srgbClr val="00B0F0"/>
                </a:solidFill>
              </a:rPr>
              <a:t> "ms-</a:t>
            </a:r>
            <a:r>
              <a:rPr lang="es-MX" sz="1800" err="1">
                <a:solidFill>
                  <a:srgbClr val="00B0F0"/>
                </a:solidFill>
              </a:rPr>
              <a:t>python.black</a:t>
            </a:r>
            <a:r>
              <a:rPr lang="es-MX" sz="1800">
                <a:solidFill>
                  <a:srgbClr val="00B0F0"/>
                </a:solidFill>
              </a:rPr>
              <a:t>-</a:t>
            </a:r>
            <a:r>
              <a:rPr lang="es-MX" sz="1800" err="1">
                <a:solidFill>
                  <a:srgbClr val="00B0F0"/>
                </a:solidFill>
              </a:rPr>
              <a:t>formatter</a:t>
            </a:r>
            <a:r>
              <a:rPr lang="es-MX" sz="1800">
                <a:solidFill>
                  <a:srgbClr val="00B0F0"/>
                </a:solidFill>
              </a:rPr>
              <a:t>"</a:t>
            </a:r>
          </a:p>
          <a:p>
            <a:pPr marL="457200" lvl="1" indent="0" algn="l" rtl="0">
              <a:spcBef>
                <a:spcPts val="0"/>
              </a:spcBef>
              <a:spcAft>
                <a:spcPts val="0"/>
              </a:spcAft>
              <a:buNone/>
            </a:pPr>
            <a:r>
              <a:rPr lang="es-MX" sz="1800">
                <a:solidFill>
                  <a:schemeClr val="bg1"/>
                </a:solidFill>
              </a:rPr>
              <a:t>]</a:t>
            </a:r>
          </a:p>
          <a:p>
            <a:endParaRPr lang="es-MX" sz="1800">
              <a:solidFill>
                <a:schemeClr val="bg1"/>
              </a:solidFill>
              <a:latin typeface="Helvetica Neue" panose="020B0604020202020204" charset="0"/>
            </a:endParaRPr>
          </a:p>
        </p:txBody>
      </p:sp>
    </p:spTree>
    <p:extLst>
      <p:ext uri="{BB962C8B-B14F-4D97-AF65-F5344CB8AC3E}">
        <p14:creationId xmlns:p14="http://schemas.microsoft.com/office/powerpoint/2010/main" val="756536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4"/>
        <p:cNvGrpSpPr/>
        <p:nvPr/>
      </p:nvGrpSpPr>
      <p:grpSpPr>
        <a:xfrm>
          <a:off x="0" y="0"/>
          <a:ext cx="0" cy="0"/>
          <a:chOff x="0" y="0"/>
          <a:chExt cx="0" cy="0"/>
        </a:xfrm>
      </p:grpSpPr>
      <p:pic>
        <p:nvPicPr>
          <p:cNvPr id="5605" name="Google Shape;5605;p278"/>
          <p:cNvPicPr preferRelativeResize="0"/>
          <p:nvPr/>
        </p:nvPicPr>
        <p:blipFill rotWithShape="1">
          <a:blip r:embed="rId3">
            <a:alphaModFix/>
          </a:blip>
          <a:srcRect/>
          <a:stretch/>
        </p:blipFill>
        <p:spPr>
          <a:xfrm>
            <a:off x="2883563" y="-1293705"/>
            <a:ext cx="5143500" cy="5143500"/>
          </a:xfrm>
          <a:prstGeom prst="rect">
            <a:avLst/>
          </a:prstGeom>
          <a:noFill/>
          <a:ln>
            <a:noFill/>
          </a:ln>
        </p:spPr>
      </p:pic>
      <p:sp>
        <p:nvSpPr>
          <p:cNvPr id="5608" name="Google Shape;5608;p278"/>
          <p:cNvSpPr txBox="1">
            <a:spLocks noGrp="1"/>
          </p:cNvSpPr>
          <p:nvPr>
            <p:ph type="subTitle" idx="1"/>
          </p:nvPr>
        </p:nvSpPr>
        <p:spPr>
          <a:xfrm>
            <a:off x="518006" y="1932230"/>
            <a:ext cx="2764621" cy="11230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US">
                <a:solidFill>
                  <a:schemeClr val="dk2"/>
                </a:solidFill>
                <a:latin typeface="Roboto Mono"/>
                <a:ea typeface="Roboto Mono"/>
                <a:cs typeface="Roboto Mono"/>
                <a:sym typeface="Roboto Mono"/>
              </a:rPr>
              <a:t>Remainder: When you change any configuration on the </a:t>
            </a:r>
            <a:r>
              <a:rPr lang="en-US" err="1">
                <a:solidFill>
                  <a:schemeClr val="dk2"/>
                </a:solidFill>
                <a:latin typeface="Roboto Mono"/>
                <a:ea typeface="Roboto Mono"/>
                <a:cs typeface="Roboto Mono"/>
                <a:sym typeface="Roboto Mono"/>
              </a:rPr>
              <a:t>json</a:t>
            </a:r>
            <a:r>
              <a:rPr lang="en-US">
                <a:solidFill>
                  <a:schemeClr val="dk2"/>
                </a:solidFill>
                <a:latin typeface="Roboto Mono"/>
                <a:ea typeface="Roboto Mono"/>
                <a:cs typeface="Roboto Mono"/>
                <a:sym typeface="Roboto Mono"/>
              </a:rPr>
              <a:t>, a box will appear after saving.</a:t>
            </a:r>
          </a:p>
        </p:txBody>
      </p:sp>
      <p:grpSp>
        <p:nvGrpSpPr>
          <p:cNvPr id="6" name="Group 5">
            <a:extLst>
              <a:ext uri="{FF2B5EF4-FFF2-40B4-BE49-F238E27FC236}">
                <a16:creationId xmlns:a16="http://schemas.microsoft.com/office/drawing/2014/main" id="{EA3E04B2-C959-C0AE-4FAF-1A11B0BD18A7}"/>
              </a:ext>
            </a:extLst>
          </p:cNvPr>
          <p:cNvGrpSpPr/>
          <p:nvPr/>
        </p:nvGrpSpPr>
        <p:grpSpPr>
          <a:xfrm>
            <a:off x="3409232" y="280599"/>
            <a:ext cx="8138967" cy="4234204"/>
            <a:chOff x="4754335" y="357059"/>
            <a:chExt cx="8138967" cy="4234204"/>
          </a:xfrm>
        </p:grpSpPr>
        <p:sp>
          <p:nvSpPr>
            <p:cNvPr id="5606" name="Google Shape;5606;p278"/>
            <p:cNvSpPr/>
            <p:nvPr/>
          </p:nvSpPr>
          <p:spPr>
            <a:xfrm>
              <a:off x="5291302" y="357059"/>
              <a:ext cx="7602000" cy="42003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F5E75F66-0321-E282-FDAF-380DDBF5F7E6}"/>
                </a:ext>
              </a:extLst>
            </p:cNvPr>
            <p:cNvGrpSpPr/>
            <p:nvPr/>
          </p:nvGrpSpPr>
          <p:grpSpPr>
            <a:xfrm>
              <a:off x="4754335" y="357059"/>
              <a:ext cx="7616625" cy="4234204"/>
              <a:chOff x="5276850" y="357050"/>
              <a:chExt cx="7616625" cy="4234204"/>
            </a:xfrm>
          </p:grpSpPr>
          <p:pic>
            <p:nvPicPr>
              <p:cNvPr id="5607" name="Google Shape;5607;p278"/>
              <p:cNvPicPr preferRelativeResize="0"/>
              <p:nvPr/>
            </p:nvPicPr>
            <p:blipFill rotWithShape="1">
              <a:blip r:embed="rId4">
                <a:alphaModFix/>
              </a:blip>
              <a:srcRect/>
              <a:stretch/>
            </p:blipFill>
            <p:spPr>
              <a:xfrm>
                <a:off x="5276850" y="357050"/>
                <a:ext cx="7616625" cy="318022"/>
              </a:xfrm>
              <a:prstGeom prst="rect">
                <a:avLst/>
              </a:prstGeom>
              <a:noFill/>
              <a:ln>
                <a:noFill/>
              </a:ln>
            </p:spPr>
          </p:pic>
          <p:pic>
            <p:nvPicPr>
              <p:cNvPr id="2050" name="Picture 2" descr="Reacreating codespace">
                <a:extLst>
                  <a:ext uri="{FF2B5EF4-FFF2-40B4-BE49-F238E27FC236}">
                    <a16:creationId xmlns:a16="http://schemas.microsoft.com/office/drawing/2014/main" id="{2C526A28-97DE-7690-94F9-C362B629F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29" y="670235"/>
                <a:ext cx="7010783" cy="3921019"/>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289"/>
          <p:cNvSpPr txBox="1">
            <a:spLocks noGrp="1"/>
          </p:cNvSpPr>
          <p:nvPr>
            <p:ph type="title"/>
          </p:nvPr>
        </p:nvSpPr>
        <p:spPr>
          <a:xfrm>
            <a:off x="570600" y="2735325"/>
            <a:ext cx="2714669" cy="8258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rPr>
              <a:t>Unique identifier</a:t>
            </a:r>
            <a:br>
              <a:rPr lang="en" sz="2400" b="1">
                <a:solidFill>
                  <a:schemeClr val="lt2"/>
                </a:solidFill>
              </a:rPr>
            </a:br>
            <a:r>
              <a:rPr lang="en" sz="2400" b="1">
                <a:solidFill>
                  <a:schemeClr val="lt2"/>
                </a:solidFill>
              </a:rPr>
              <a:t>of an extension</a:t>
            </a:r>
            <a:endParaRPr sz="2400" b="1">
              <a:solidFill>
                <a:schemeClr val="lt2"/>
              </a:solidFill>
            </a:endParaRPr>
          </a:p>
        </p:txBody>
      </p:sp>
      <p:sp>
        <p:nvSpPr>
          <p:cNvPr id="5738" name="Google Shape;5738;p289"/>
          <p:cNvSpPr txBox="1">
            <a:spLocks noGrp="1"/>
          </p:cNvSpPr>
          <p:nvPr>
            <p:ph type="subTitle" idx="1"/>
          </p:nvPr>
        </p:nvSpPr>
        <p:spPr>
          <a:xfrm>
            <a:off x="5144400" y="2600168"/>
            <a:ext cx="3429000" cy="29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800"/>
              </a:spcBef>
              <a:spcAft>
                <a:spcPts val="0"/>
              </a:spcAft>
              <a:buNone/>
            </a:pPr>
            <a:r>
              <a:rPr lang="en" sz="1600">
                <a:solidFill>
                  <a:schemeClr val="lt2"/>
                </a:solidFill>
              </a:rPr>
              <a:t>Locate the Unique Identifier field</a:t>
            </a:r>
            <a:endParaRPr sz="1600">
              <a:solidFill>
                <a:schemeClr val="lt2"/>
              </a:solidFill>
            </a:endParaRPr>
          </a:p>
        </p:txBody>
      </p:sp>
      <p:sp>
        <p:nvSpPr>
          <p:cNvPr id="5739" name="Google Shape;5739;p289"/>
          <p:cNvSpPr txBox="1">
            <a:spLocks noGrp="1"/>
          </p:cNvSpPr>
          <p:nvPr>
            <p:ph type="subTitle" idx="2"/>
          </p:nvPr>
        </p:nvSpPr>
        <p:spPr>
          <a:xfrm>
            <a:off x="5144400" y="2935277"/>
            <a:ext cx="3429000" cy="5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a:solidFill>
                  <a:schemeClr val="dk2"/>
                </a:solidFill>
              </a:rPr>
              <a:t>U</a:t>
            </a:r>
            <a:r>
              <a:rPr lang="en">
                <a:solidFill>
                  <a:schemeClr val="dk2"/>
                </a:solidFill>
              </a:rPr>
              <a:t>nder More info section on your right side.</a:t>
            </a:r>
            <a:endParaRPr>
              <a:solidFill>
                <a:schemeClr val="dk2"/>
              </a:solidFill>
            </a:endParaRPr>
          </a:p>
        </p:txBody>
      </p:sp>
      <p:sp>
        <p:nvSpPr>
          <p:cNvPr id="5740" name="Google Shape;5740;p289"/>
          <p:cNvSpPr txBox="1">
            <a:spLocks noGrp="1"/>
          </p:cNvSpPr>
          <p:nvPr>
            <p:ph type="subTitle" idx="3"/>
          </p:nvPr>
        </p:nvSpPr>
        <p:spPr>
          <a:xfrm>
            <a:off x="5144405" y="1509008"/>
            <a:ext cx="33261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Helvetica Neue"/>
              <a:buNone/>
            </a:pPr>
            <a:r>
              <a:rPr lang="en-US" sz="1600">
                <a:solidFill>
                  <a:schemeClr val="lt2"/>
                </a:solidFill>
              </a:rPr>
              <a:t>Navigate to the extension's web page</a:t>
            </a:r>
          </a:p>
        </p:txBody>
      </p:sp>
      <p:sp>
        <p:nvSpPr>
          <p:cNvPr id="5741" name="Google Shape;5741;p289"/>
          <p:cNvSpPr txBox="1">
            <a:spLocks noGrp="1"/>
          </p:cNvSpPr>
          <p:nvPr>
            <p:ph type="subTitle" idx="4"/>
          </p:nvPr>
        </p:nvSpPr>
        <p:spPr>
          <a:xfrm>
            <a:off x="5144400" y="1949438"/>
            <a:ext cx="3429000" cy="5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0" i="0">
                <a:solidFill>
                  <a:srgbClr val="C9D1D9"/>
                </a:solidFill>
                <a:effectLst/>
                <a:latin typeface="-apple-system"/>
              </a:rPr>
              <a:t>for example, </a:t>
            </a:r>
            <a:r>
              <a:rPr lang="es-MX" b="1" i="0">
                <a:solidFill>
                  <a:srgbClr val="FFFFFF"/>
                </a:solidFill>
                <a:effectLst/>
                <a:latin typeface="wf_segoe-ui"/>
              </a:rPr>
              <a:t> </a:t>
            </a:r>
            <a:r>
              <a:rPr lang="es-MX" b="1" i="0">
                <a:solidFill>
                  <a:srgbClr val="FFFFFF"/>
                </a:solidFill>
                <a:effectLst/>
                <a:latin typeface="wf_segoe-ui"/>
                <a:hlinkClick r:id="rId3"/>
              </a:rPr>
              <a:t>Black </a:t>
            </a:r>
            <a:r>
              <a:rPr lang="es-MX" b="1" i="0" err="1">
                <a:solidFill>
                  <a:srgbClr val="FFFFFF"/>
                </a:solidFill>
                <a:effectLst/>
                <a:latin typeface="wf_segoe-ui"/>
                <a:hlinkClick r:id="rId3"/>
              </a:rPr>
              <a:t>Formatter</a:t>
            </a:r>
            <a:r>
              <a:rPr lang="es-MX" b="1" i="0">
                <a:solidFill>
                  <a:srgbClr val="FFFFFF"/>
                </a:solidFill>
                <a:effectLst/>
                <a:latin typeface="wf_segoe-ui"/>
              </a:rPr>
              <a:t>.</a:t>
            </a:r>
            <a:endParaRPr>
              <a:solidFill>
                <a:schemeClr val="dk2"/>
              </a:solidFill>
            </a:endParaRPr>
          </a:p>
        </p:txBody>
      </p:sp>
      <p:sp>
        <p:nvSpPr>
          <p:cNvPr id="5746" name="Google Shape;5746;p289"/>
          <p:cNvSpPr txBox="1"/>
          <p:nvPr/>
        </p:nvSpPr>
        <p:spPr>
          <a:xfrm>
            <a:off x="570600" y="2333388"/>
            <a:ext cx="2886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Roboto Mono"/>
                <a:ea typeface="Roboto Mono"/>
                <a:cs typeface="Roboto Mono"/>
                <a:sym typeface="Roboto Mono"/>
              </a:rPr>
              <a:t>To find the</a:t>
            </a:r>
            <a:endParaRPr>
              <a:solidFill>
                <a:schemeClr val="dk2"/>
              </a:solidFill>
              <a:latin typeface="Roboto Mono"/>
              <a:ea typeface="Roboto Mono"/>
              <a:cs typeface="Roboto Mono"/>
              <a:sym typeface="Roboto Mono"/>
            </a:endParaRPr>
          </a:p>
        </p:txBody>
      </p:sp>
      <p:pic>
        <p:nvPicPr>
          <p:cNvPr id="5747" name="Google Shape;5747;p289"/>
          <p:cNvPicPr preferRelativeResize="0"/>
          <p:nvPr/>
        </p:nvPicPr>
        <p:blipFill rotWithShape="1">
          <a:blip r:embed="rId4">
            <a:alphaModFix/>
          </a:blip>
          <a:srcRect/>
          <a:stretch/>
        </p:blipFill>
        <p:spPr>
          <a:xfrm>
            <a:off x="570600" y="1335536"/>
            <a:ext cx="771525" cy="766988"/>
          </a:xfrm>
          <a:prstGeom prst="rect">
            <a:avLst/>
          </a:prstGeom>
          <a:noFill/>
          <a:ln>
            <a:noFill/>
          </a:ln>
        </p:spPr>
      </p:pic>
      <p:sp>
        <p:nvSpPr>
          <p:cNvPr id="5748" name="Google Shape;5748;p289"/>
          <p:cNvSpPr/>
          <p:nvPr/>
        </p:nvSpPr>
        <p:spPr>
          <a:xfrm>
            <a:off x="4451980" y="1549083"/>
            <a:ext cx="548700" cy="548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89"/>
          <p:cNvSpPr/>
          <p:nvPr/>
        </p:nvSpPr>
        <p:spPr>
          <a:xfrm>
            <a:off x="4451980" y="2687910"/>
            <a:ext cx="548700" cy="548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754;p289">
            <a:extLst>
              <a:ext uri="{FF2B5EF4-FFF2-40B4-BE49-F238E27FC236}">
                <a16:creationId xmlns:a16="http://schemas.microsoft.com/office/drawing/2014/main" id="{EDF50687-43A2-56D1-B676-492941C0E392}"/>
              </a:ext>
            </a:extLst>
          </p:cNvPr>
          <p:cNvPicPr preferRelativeResize="0"/>
          <p:nvPr/>
        </p:nvPicPr>
        <p:blipFill rotWithShape="1">
          <a:blip r:embed="rId5">
            <a:alphaModFix/>
          </a:blip>
          <a:srcRect/>
          <a:stretch/>
        </p:blipFill>
        <p:spPr>
          <a:xfrm>
            <a:off x="4602675" y="2838959"/>
            <a:ext cx="247289" cy="246602"/>
          </a:xfrm>
          <a:prstGeom prst="rect">
            <a:avLst/>
          </a:prstGeom>
          <a:noFill/>
          <a:ln>
            <a:noFill/>
          </a:ln>
        </p:spPr>
      </p:pic>
      <p:pic>
        <p:nvPicPr>
          <p:cNvPr id="4" name="Google Shape;5755;p289">
            <a:extLst>
              <a:ext uri="{FF2B5EF4-FFF2-40B4-BE49-F238E27FC236}">
                <a16:creationId xmlns:a16="http://schemas.microsoft.com/office/drawing/2014/main" id="{A97B56F0-8D7C-AF49-34C0-690846BE8826}"/>
              </a:ext>
            </a:extLst>
          </p:cNvPr>
          <p:cNvPicPr preferRelativeResize="0"/>
          <p:nvPr/>
        </p:nvPicPr>
        <p:blipFill rotWithShape="1">
          <a:blip r:embed="rId6">
            <a:alphaModFix/>
          </a:blip>
          <a:srcRect/>
          <a:stretch/>
        </p:blipFill>
        <p:spPr>
          <a:xfrm>
            <a:off x="4597991" y="1697428"/>
            <a:ext cx="251973" cy="2520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2"/>
        <p:cNvGrpSpPr/>
        <p:nvPr/>
      </p:nvGrpSpPr>
      <p:grpSpPr>
        <a:xfrm>
          <a:off x="0" y="0"/>
          <a:ext cx="0" cy="0"/>
          <a:chOff x="0" y="0"/>
          <a:chExt cx="0" cy="0"/>
        </a:xfrm>
      </p:grpSpPr>
      <p:sp>
        <p:nvSpPr>
          <p:cNvPr id="5113" name="Google Shape;5113;p256"/>
          <p:cNvSpPr txBox="1">
            <a:spLocks noGrp="1"/>
          </p:cNvSpPr>
          <p:nvPr>
            <p:ph type="title"/>
          </p:nvPr>
        </p:nvSpPr>
        <p:spPr>
          <a:xfrm>
            <a:off x="1393375" y="0"/>
            <a:ext cx="6296400" cy="14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rPr>
              <a:t>Learn more</a:t>
            </a:r>
            <a:endParaRPr sz="3600" b="1">
              <a:solidFill>
                <a:schemeClr val="lt1"/>
              </a:solidFill>
            </a:endParaRPr>
          </a:p>
        </p:txBody>
      </p:sp>
      <p:sp>
        <p:nvSpPr>
          <p:cNvPr id="5114" name="Google Shape;5114;p256"/>
          <p:cNvSpPr/>
          <p:nvPr/>
        </p:nvSpPr>
        <p:spPr>
          <a:xfrm>
            <a:off x="2165954" y="1364167"/>
            <a:ext cx="2286000" cy="28347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6"/>
          <p:cNvSpPr txBox="1">
            <a:spLocks noGrp="1"/>
          </p:cNvSpPr>
          <p:nvPr>
            <p:ph type="subTitle" idx="1"/>
          </p:nvPr>
        </p:nvSpPr>
        <p:spPr>
          <a:xfrm>
            <a:off x="2330504" y="1899662"/>
            <a:ext cx="1956900" cy="1047000"/>
          </a:xfrm>
          <a:prstGeom prst="rect">
            <a:avLst/>
          </a:prstGeom>
          <a:noFill/>
          <a:ln>
            <a:noFill/>
          </a:ln>
        </p:spPr>
        <p:txBody>
          <a:bodyPr spcFirstLastPara="1" wrap="square" lIns="91425" tIns="91425" rIns="91425" bIns="91425" anchor="t" anchorCtr="0">
            <a:noAutofit/>
          </a:bodyPr>
          <a:lstStyle/>
          <a:p>
            <a:pPr algn="l"/>
            <a:r>
              <a:rPr lang="es-MX" sz="2800" b="0" i="0" u="none" strike="noStrike">
                <a:solidFill>
                  <a:srgbClr val="C9D1D9"/>
                </a:solidFill>
                <a:effectLst/>
                <a:latin typeface="-apple-system"/>
                <a:hlinkClick r:id="rId3"/>
              </a:rPr>
              <a:t>GitHub </a:t>
            </a:r>
            <a:r>
              <a:rPr lang="es-MX" sz="2800" b="0" i="0" u="none" strike="noStrike" err="1">
                <a:solidFill>
                  <a:srgbClr val="C9D1D9"/>
                </a:solidFill>
                <a:effectLst/>
                <a:latin typeface="-apple-system"/>
                <a:hlinkClick r:id="rId3"/>
              </a:rPr>
              <a:t>Codespaces</a:t>
            </a:r>
            <a:r>
              <a:rPr lang="es-MX" sz="2800" b="0" i="0" u="none" strike="noStrike">
                <a:solidFill>
                  <a:srgbClr val="C9D1D9"/>
                </a:solidFill>
                <a:effectLst/>
                <a:latin typeface="-apple-system"/>
                <a:hlinkClick r:id="rId3"/>
              </a:rPr>
              <a:t> </a:t>
            </a:r>
            <a:r>
              <a:rPr lang="es-MX" sz="2800" b="0" i="0" u="none" strike="noStrike" err="1">
                <a:solidFill>
                  <a:srgbClr val="C9D1D9"/>
                </a:solidFill>
                <a:effectLst/>
                <a:latin typeface="-apple-system"/>
                <a:hlinkClick r:id="rId3"/>
              </a:rPr>
              <a:t>docs</a:t>
            </a:r>
            <a:r>
              <a:rPr lang="es-MX" sz="2800" b="0" i="0" u="none" strike="noStrike">
                <a:solidFill>
                  <a:srgbClr val="C9D1D9"/>
                </a:solidFill>
                <a:effectLst/>
                <a:latin typeface="-apple-system"/>
                <a:hlinkClick r:id="rId3"/>
              </a:rPr>
              <a:t> </a:t>
            </a:r>
            <a:r>
              <a:rPr lang="es-MX" sz="2800" b="0" i="0" u="none" strike="noStrike" err="1">
                <a:solidFill>
                  <a:srgbClr val="C9D1D9"/>
                </a:solidFill>
                <a:effectLst/>
                <a:latin typeface="-apple-system"/>
                <a:hlinkClick r:id="rId3"/>
              </a:rPr>
              <a:t>overview</a:t>
            </a:r>
            <a:endParaRPr lang="es-MX" sz="2800" b="0" i="0">
              <a:solidFill>
                <a:srgbClr val="C9D1D9"/>
              </a:solidFill>
              <a:effectLst/>
              <a:latin typeface="-apple-system"/>
            </a:endParaRPr>
          </a:p>
        </p:txBody>
      </p:sp>
      <p:sp>
        <p:nvSpPr>
          <p:cNvPr id="5117" name="Google Shape;5117;p256"/>
          <p:cNvSpPr/>
          <p:nvPr/>
        </p:nvSpPr>
        <p:spPr>
          <a:xfrm rot="5400000">
            <a:off x="1032104" y="2795154"/>
            <a:ext cx="22860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6"/>
          <p:cNvSpPr/>
          <p:nvPr/>
        </p:nvSpPr>
        <p:spPr>
          <a:xfrm>
            <a:off x="4713929" y="1364167"/>
            <a:ext cx="2286000" cy="28347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6"/>
          <p:cNvSpPr txBox="1">
            <a:spLocks noGrp="1"/>
          </p:cNvSpPr>
          <p:nvPr>
            <p:ph type="subTitle" idx="3"/>
          </p:nvPr>
        </p:nvSpPr>
        <p:spPr>
          <a:xfrm>
            <a:off x="4878479" y="1899662"/>
            <a:ext cx="1956900" cy="1047000"/>
          </a:xfrm>
          <a:prstGeom prst="rect">
            <a:avLst/>
          </a:prstGeom>
          <a:noFill/>
          <a:ln>
            <a:noFill/>
          </a:ln>
        </p:spPr>
        <p:txBody>
          <a:bodyPr spcFirstLastPara="1" wrap="square" lIns="91425" tIns="91425" rIns="91425" bIns="91425" anchor="t" anchorCtr="0">
            <a:noAutofit/>
          </a:bodyPr>
          <a:lstStyle/>
          <a:p>
            <a:pPr algn="l"/>
            <a:r>
              <a:rPr lang="es-MX" sz="2800" b="0" i="0" u="none" strike="noStrike">
                <a:solidFill>
                  <a:srgbClr val="C9D1D9"/>
                </a:solidFill>
                <a:effectLst/>
                <a:latin typeface="-apple-system"/>
                <a:hlinkClick r:id="rId4"/>
              </a:rPr>
              <a:t>GitHub </a:t>
            </a:r>
            <a:r>
              <a:rPr lang="es-MX" sz="2800" b="0" i="0" u="none" strike="noStrike" err="1">
                <a:solidFill>
                  <a:srgbClr val="C9D1D9"/>
                </a:solidFill>
                <a:effectLst/>
                <a:latin typeface="-apple-system"/>
                <a:hlinkClick r:id="rId4"/>
              </a:rPr>
              <a:t>Codespaces</a:t>
            </a:r>
            <a:r>
              <a:rPr lang="es-MX" sz="2800" b="0" i="0" u="none" strike="noStrike">
                <a:solidFill>
                  <a:srgbClr val="C9D1D9"/>
                </a:solidFill>
                <a:effectLst/>
                <a:latin typeface="-apple-system"/>
                <a:hlinkClick r:id="rId4"/>
              </a:rPr>
              <a:t> </a:t>
            </a:r>
            <a:r>
              <a:rPr lang="es-MX" sz="2800" b="0" i="0" u="none" strike="noStrike" err="1">
                <a:solidFill>
                  <a:srgbClr val="C9D1D9"/>
                </a:solidFill>
                <a:effectLst/>
                <a:latin typeface="-apple-system"/>
                <a:hlinkClick r:id="rId4"/>
              </a:rPr>
              <a:t>docs</a:t>
            </a:r>
            <a:r>
              <a:rPr lang="es-MX" sz="2800" b="0" i="0" u="none" strike="noStrike">
                <a:solidFill>
                  <a:srgbClr val="C9D1D9"/>
                </a:solidFill>
                <a:effectLst/>
                <a:latin typeface="-apple-system"/>
                <a:hlinkClick r:id="rId4"/>
              </a:rPr>
              <a:t> </a:t>
            </a:r>
            <a:r>
              <a:rPr lang="es-MX" sz="2800" b="0" i="0" u="none" strike="noStrike" err="1">
                <a:solidFill>
                  <a:srgbClr val="C9D1D9"/>
                </a:solidFill>
                <a:effectLst/>
                <a:latin typeface="-apple-system"/>
                <a:hlinkClick r:id="rId4"/>
              </a:rPr>
              <a:t>quickstart</a:t>
            </a:r>
            <a:endParaRPr lang="es-MX" sz="2800" b="0" i="0">
              <a:solidFill>
                <a:srgbClr val="C9D1D9"/>
              </a:solidFill>
              <a:effectLst/>
              <a:latin typeface="-apple-system"/>
            </a:endParaRPr>
          </a:p>
        </p:txBody>
      </p:sp>
      <p:sp>
        <p:nvSpPr>
          <p:cNvPr id="5121" name="Google Shape;5121;p256"/>
          <p:cNvSpPr/>
          <p:nvPr/>
        </p:nvSpPr>
        <p:spPr>
          <a:xfrm rot="5400000">
            <a:off x="3580079" y="2795154"/>
            <a:ext cx="22860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6" name="Google Shape;5126;p256"/>
          <p:cNvPicPr preferRelativeResize="0"/>
          <p:nvPr/>
        </p:nvPicPr>
        <p:blipFill rotWithShape="1">
          <a:blip r:embed="rId5">
            <a:alphaModFix/>
          </a:blip>
          <a:srcRect/>
          <a:stretch/>
        </p:blipFill>
        <p:spPr>
          <a:xfrm>
            <a:off x="2429943" y="1594653"/>
            <a:ext cx="247289" cy="246602"/>
          </a:xfrm>
          <a:prstGeom prst="rect">
            <a:avLst/>
          </a:prstGeom>
          <a:noFill/>
          <a:ln>
            <a:noFill/>
          </a:ln>
        </p:spPr>
      </p:pic>
      <p:pic>
        <p:nvPicPr>
          <p:cNvPr id="5127" name="Google Shape;5127;p256"/>
          <p:cNvPicPr preferRelativeResize="0"/>
          <p:nvPr/>
        </p:nvPicPr>
        <p:blipFill rotWithShape="1">
          <a:blip r:embed="rId6">
            <a:alphaModFix/>
          </a:blip>
          <a:srcRect/>
          <a:stretch/>
        </p:blipFill>
        <p:spPr>
          <a:xfrm>
            <a:off x="4994203" y="1589946"/>
            <a:ext cx="252690" cy="25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99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DE7017C-BF22-B69F-9388-2B5EECF7FE8D}"/>
              </a:ext>
            </a:extLst>
          </p:cNvPr>
          <p:cNvSpPr>
            <a:spLocks noGrp="1"/>
          </p:cNvSpPr>
          <p:nvPr>
            <p:ph type="pic" idx="2"/>
          </p:nvPr>
        </p:nvSpPr>
        <p:spPr/>
      </p:sp>
      <p:sp>
        <p:nvSpPr>
          <p:cNvPr id="3" name="Title 2">
            <a:extLst>
              <a:ext uri="{FF2B5EF4-FFF2-40B4-BE49-F238E27FC236}">
                <a16:creationId xmlns:a16="http://schemas.microsoft.com/office/drawing/2014/main" id="{C40993DA-C325-2583-91BD-A35DE4255B79}"/>
              </a:ext>
            </a:extLst>
          </p:cNvPr>
          <p:cNvSpPr>
            <a:spLocks noGrp="1"/>
          </p:cNvSpPr>
          <p:nvPr>
            <p:ph type="title"/>
          </p:nvPr>
        </p:nvSpPr>
        <p:spPr/>
        <p:txBody>
          <a:bodyPr/>
          <a:lstStyle/>
          <a:p>
            <a:endParaRPr lang="es-MX"/>
          </a:p>
        </p:txBody>
      </p:sp>
      <p:sp>
        <p:nvSpPr>
          <p:cNvPr id="4" name="Subtitle 3">
            <a:extLst>
              <a:ext uri="{FF2B5EF4-FFF2-40B4-BE49-F238E27FC236}">
                <a16:creationId xmlns:a16="http://schemas.microsoft.com/office/drawing/2014/main" id="{3B26F1A9-3401-E989-DBFB-6D175DA6FF2C}"/>
              </a:ext>
            </a:extLst>
          </p:cNvPr>
          <p:cNvSpPr>
            <a:spLocks noGrp="1"/>
          </p:cNvSpPr>
          <p:nvPr>
            <p:ph type="subTitle" idx="1"/>
          </p:nvPr>
        </p:nvSpPr>
        <p:spPr/>
        <p:txBody>
          <a:bodyPr/>
          <a:lstStyle/>
          <a:p>
            <a:endParaRPr lang="es-MX"/>
          </a:p>
        </p:txBody>
      </p:sp>
      <p:sp>
        <p:nvSpPr>
          <p:cNvPr id="5" name="Subtitle 4">
            <a:extLst>
              <a:ext uri="{FF2B5EF4-FFF2-40B4-BE49-F238E27FC236}">
                <a16:creationId xmlns:a16="http://schemas.microsoft.com/office/drawing/2014/main" id="{F45F698A-257A-9AF4-1926-3E010C8481A7}"/>
              </a:ext>
            </a:extLst>
          </p:cNvPr>
          <p:cNvSpPr>
            <a:spLocks noGrp="1"/>
          </p:cNvSpPr>
          <p:nvPr>
            <p:ph type="subTitle" idx="3"/>
          </p:nvPr>
        </p:nvSpPr>
        <p:spPr/>
        <p:txBody>
          <a:bodyPr/>
          <a:lstStyle/>
          <a:p>
            <a:endParaRPr lang="es-MX"/>
          </a:p>
        </p:txBody>
      </p:sp>
    </p:spTree>
    <p:extLst>
      <p:ext uri="{BB962C8B-B14F-4D97-AF65-F5344CB8AC3E}">
        <p14:creationId xmlns:p14="http://schemas.microsoft.com/office/powerpoint/2010/main" val="36296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sp>
        <p:nvSpPr>
          <p:cNvPr id="5282" name="Google Shape;5282;p260"/>
          <p:cNvSpPr txBox="1">
            <a:spLocks noGrp="1"/>
          </p:cNvSpPr>
          <p:nvPr>
            <p:ph type="title"/>
          </p:nvPr>
        </p:nvSpPr>
        <p:spPr>
          <a:xfrm>
            <a:off x="456296" y="1700213"/>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
              <a:t>Codespaces </a:t>
            </a:r>
            <a:br>
              <a:rPr lang="en"/>
            </a:br>
            <a:r>
              <a:rPr lang="en"/>
              <a:t>features</a:t>
            </a:r>
            <a:endParaRPr/>
          </a:p>
        </p:txBody>
      </p:sp>
      <p:sp>
        <p:nvSpPr>
          <p:cNvPr id="5283" name="Google Shape;5283;p260"/>
          <p:cNvSpPr txBox="1">
            <a:spLocks noGrp="1"/>
          </p:cNvSpPr>
          <p:nvPr>
            <p:ph type="subTitle" idx="1"/>
          </p:nvPr>
        </p:nvSpPr>
        <p:spPr>
          <a:xfrm>
            <a:off x="5303520" y="1366556"/>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Repeatable cloud environment offering a push-button experience.</a:t>
            </a:r>
            <a:endParaRPr lang="es-MX"/>
          </a:p>
        </p:txBody>
      </p:sp>
      <p:sp>
        <p:nvSpPr>
          <p:cNvPr id="5284" name="Google Shape;5284;p260"/>
          <p:cNvSpPr txBox="1">
            <a:spLocks noGrp="1"/>
          </p:cNvSpPr>
          <p:nvPr>
            <p:ph type="subTitle" idx="3"/>
          </p:nvPr>
        </p:nvSpPr>
        <p:spPr>
          <a:xfrm>
            <a:off x="5303520" y="2376578"/>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Can be configured and customized.</a:t>
            </a:r>
          </a:p>
        </p:txBody>
      </p:sp>
      <p:sp>
        <p:nvSpPr>
          <p:cNvPr id="5285" name="Google Shape;5285;p260"/>
          <p:cNvSpPr txBox="1">
            <a:spLocks noGrp="1"/>
          </p:cNvSpPr>
          <p:nvPr>
            <p:ph type="subTitle" idx="5"/>
          </p:nvPr>
        </p:nvSpPr>
        <p:spPr>
          <a:xfrm>
            <a:off x="5303520" y="3386606"/>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Integrates with your repositories on GitHub and </a:t>
            </a:r>
            <a:r>
              <a:rPr lang="en-US" err="1"/>
              <a:t>VSCode</a:t>
            </a:r>
            <a:endParaRPr/>
          </a:p>
        </p:txBody>
      </p:sp>
      <p:pic>
        <p:nvPicPr>
          <p:cNvPr id="5286" name="Google Shape;5286;p260"/>
          <p:cNvPicPr preferRelativeResize="0"/>
          <p:nvPr/>
        </p:nvPicPr>
        <p:blipFill rotWithShape="1">
          <a:blip r:embed="rId3">
            <a:alphaModFix/>
          </a:blip>
          <a:srcRect/>
          <a:stretch/>
        </p:blipFill>
        <p:spPr>
          <a:xfrm>
            <a:off x="4729426" y="1366544"/>
            <a:ext cx="251973" cy="252010"/>
          </a:xfrm>
          <a:prstGeom prst="rect">
            <a:avLst/>
          </a:prstGeom>
          <a:noFill/>
          <a:ln>
            <a:noFill/>
          </a:ln>
        </p:spPr>
      </p:pic>
      <p:pic>
        <p:nvPicPr>
          <p:cNvPr id="5287" name="Google Shape;5287;p260"/>
          <p:cNvPicPr preferRelativeResize="0"/>
          <p:nvPr/>
        </p:nvPicPr>
        <p:blipFill rotWithShape="1">
          <a:blip r:embed="rId4">
            <a:alphaModFix/>
          </a:blip>
          <a:srcRect/>
          <a:stretch/>
        </p:blipFill>
        <p:spPr>
          <a:xfrm>
            <a:off x="4729430" y="2396817"/>
            <a:ext cx="251973" cy="252010"/>
          </a:xfrm>
          <a:prstGeom prst="rect">
            <a:avLst/>
          </a:prstGeom>
          <a:noFill/>
          <a:ln>
            <a:noFill/>
          </a:ln>
        </p:spPr>
      </p:pic>
      <p:pic>
        <p:nvPicPr>
          <p:cNvPr id="5288" name="Google Shape;5288;p260"/>
          <p:cNvPicPr preferRelativeResize="0"/>
          <p:nvPr/>
        </p:nvPicPr>
        <p:blipFill rotWithShape="1">
          <a:blip r:embed="rId5">
            <a:alphaModFix/>
          </a:blip>
          <a:srcRect/>
          <a:stretch/>
        </p:blipFill>
        <p:spPr>
          <a:xfrm>
            <a:off x="4726194" y="3427088"/>
            <a:ext cx="258427" cy="2560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BED7-2E0B-FFAE-778E-38B90835A5B8}"/>
              </a:ext>
            </a:extLst>
          </p:cNvPr>
          <p:cNvSpPr>
            <a:spLocks noGrp="1"/>
          </p:cNvSpPr>
          <p:nvPr>
            <p:ph type="title"/>
          </p:nvPr>
        </p:nvSpPr>
        <p:spPr/>
        <p:txBody>
          <a:bodyPr/>
          <a:lstStyle/>
          <a:p>
            <a:r>
              <a:rPr lang="es-MX" err="1"/>
              <a:t>Customization</a:t>
            </a:r>
            <a:endParaRPr lang="es-MX"/>
          </a:p>
        </p:txBody>
      </p:sp>
      <p:sp>
        <p:nvSpPr>
          <p:cNvPr id="3" name="Subtitle 2">
            <a:extLst>
              <a:ext uri="{FF2B5EF4-FFF2-40B4-BE49-F238E27FC236}">
                <a16:creationId xmlns:a16="http://schemas.microsoft.com/office/drawing/2014/main" id="{AA4ED27C-BFBA-8DAD-F2E9-B919D86A15FA}"/>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75301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6"/>
        <p:cNvGrpSpPr/>
        <p:nvPr/>
      </p:nvGrpSpPr>
      <p:grpSpPr>
        <a:xfrm>
          <a:off x="0" y="0"/>
          <a:ext cx="0" cy="0"/>
          <a:chOff x="0" y="0"/>
          <a:chExt cx="0" cy="0"/>
        </a:xfrm>
      </p:grpSpPr>
      <p:sp>
        <p:nvSpPr>
          <p:cNvPr id="5097" name="Google Shape;5097;p254"/>
          <p:cNvSpPr txBox="1">
            <a:spLocks noGrp="1"/>
          </p:cNvSpPr>
          <p:nvPr>
            <p:ph type="subTitle" idx="1"/>
          </p:nvPr>
        </p:nvSpPr>
        <p:spPr>
          <a:xfrm>
            <a:off x="1131225" y="2916911"/>
            <a:ext cx="1956900" cy="663300"/>
          </a:xfrm>
          <a:prstGeom prst="rect">
            <a:avLst/>
          </a:prstGeom>
        </p:spPr>
        <p:txBody>
          <a:bodyPr spcFirstLastPara="1" wrap="square" lIns="91425" tIns="91425" rIns="91425" bIns="91425" anchor="t" anchorCtr="0">
            <a:noAutofit/>
          </a:bodyPr>
          <a:lstStyle/>
          <a:p>
            <a:pPr lvl="0"/>
            <a:r>
              <a:rPr lang="es-MX" sz="2000" b="1" err="1"/>
              <a:t>Extensions</a:t>
            </a:r>
            <a:endParaRPr lang="es-MX" sz="2000" b="1"/>
          </a:p>
        </p:txBody>
      </p:sp>
      <p:sp>
        <p:nvSpPr>
          <p:cNvPr id="5098" name="Google Shape;5098;p254"/>
          <p:cNvSpPr txBox="1">
            <a:spLocks noGrp="1"/>
          </p:cNvSpPr>
          <p:nvPr>
            <p:ph type="subTitle" idx="3"/>
          </p:nvPr>
        </p:nvSpPr>
        <p:spPr>
          <a:xfrm>
            <a:off x="3593550" y="2916910"/>
            <a:ext cx="1956900" cy="6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000" b="1" err="1"/>
              <a:t>Dotfiles</a:t>
            </a:r>
            <a:r>
              <a:rPr lang="es-MX" sz="2000" b="1"/>
              <a:t> and </a:t>
            </a:r>
            <a:r>
              <a:rPr lang="es-MX" sz="2000" b="1" err="1"/>
              <a:t>settings</a:t>
            </a:r>
            <a:endParaRPr lang="es-MX" sz="2000" b="1"/>
          </a:p>
        </p:txBody>
      </p:sp>
      <p:sp>
        <p:nvSpPr>
          <p:cNvPr id="5099" name="Google Shape;5099;p254"/>
          <p:cNvSpPr txBox="1">
            <a:spLocks noGrp="1"/>
          </p:cNvSpPr>
          <p:nvPr>
            <p:ph type="subTitle" idx="5"/>
          </p:nvPr>
        </p:nvSpPr>
        <p:spPr>
          <a:xfrm>
            <a:off x="6111300" y="2916910"/>
            <a:ext cx="1956900" cy="1419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a:t>Operating system libraries and dependencies</a:t>
            </a:r>
          </a:p>
        </p:txBody>
      </p:sp>
      <p:pic>
        <p:nvPicPr>
          <p:cNvPr id="5100" name="Google Shape;5100;p254"/>
          <p:cNvPicPr preferRelativeResize="0"/>
          <p:nvPr/>
        </p:nvPicPr>
        <p:blipFill rotWithShape="1">
          <a:blip r:embed="rId3">
            <a:alphaModFix/>
          </a:blip>
          <a:srcRect/>
          <a:stretch/>
        </p:blipFill>
        <p:spPr>
          <a:xfrm>
            <a:off x="1723920" y="1683502"/>
            <a:ext cx="771526" cy="767141"/>
          </a:xfrm>
          <a:prstGeom prst="rect">
            <a:avLst/>
          </a:prstGeom>
          <a:noFill/>
          <a:ln>
            <a:noFill/>
          </a:ln>
        </p:spPr>
      </p:pic>
      <p:pic>
        <p:nvPicPr>
          <p:cNvPr id="5101" name="Google Shape;5101;p254"/>
          <p:cNvPicPr preferRelativeResize="0"/>
          <p:nvPr/>
        </p:nvPicPr>
        <p:blipFill rotWithShape="1">
          <a:blip r:embed="rId4">
            <a:alphaModFix/>
          </a:blip>
          <a:srcRect/>
          <a:stretch/>
        </p:blipFill>
        <p:spPr>
          <a:xfrm>
            <a:off x="6703981" y="1681331"/>
            <a:ext cx="771526" cy="771526"/>
          </a:xfrm>
          <a:prstGeom prst="rect">
            <a:avLst/>
          </a:prstGeom>
          <a:noFill/>
          <a:ln>
            <a:noFill/>
          </a:ln>
        </p:spPr>
      </p:pic>
      <p:pic>
        <p:nvPicPr>
          <p:cNvPr id="5102" name="Google Shape;5102;p254"/>
          <p:cNvPicPr preferRelativeResize="0"/>
          <p:nvPr/>
        </p:nvPicPr>
        <p:blipFill rotWithShape="1">
          <a:blip r:embed="rId5">
            <a:alphaModFix/>
          </a:blip>
          <a:srcRect/>
          <a:stretch/>
        </p:blipFill>
        <p:spPr>
          <a:xfrm>
            <a:off x="4186231" y="1681328"/>
            <a:ext cx="771524" cy="7339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807E-1173-46F5-4F5B-6EA5E31A2C07}"/>
              </a:ext>
            </a:extLst>
          </p:cNvPr>
          <p:cNvSpPr>
            <a:spLocks noGrp="1"/>
          </p:cNvSpPr>
          <p:nvPr>
            <p:ph type="title"/>
          </p:nvPr>
        </p:nvSpPr>
        <p:spPr/>
        <p:txBody>
          <a:bodyPr/>
          <a:lstStyle/>
          <a:p>
            <a:r>
              <a:rPr lang="es-MX" err="1"/>
              <a:t>Codespaces</a:t>
            </a:r>
            <a:r>
              <a:rPr lang="es-MX"/>
              <a:t> </a:t>
            </a:r>
            <a:r>
              <a:rPr lang="es-MX" err="1"/>
              <a:t>template</a:t>
            </a:r>
            <a:endParaRPr lang="es-MX"/>
          </a:p>
        </p:txBody>
      </p:sp>
      <p:sp>
        <p:nvSpPr>
          <p:cNvPr id="3" name="Subtitle 2">
            <a:extLst>
              <a:ext uri="{FF2B5EF4-FFF2-40B4-BE49-F238E27FC236}">
                <a16:creationId xmlns:a16="http://schemas.microsoft.com/office/drawing/2014/main" id="{68D2366B-0AC0-5D23-ABB0-9671113E9D44}"/>
              </a:ext>
            </a:extLst>
          </p:cNvPr>
          <p:cNvSpPr>
            <a:spLocks noGrp="1"/>
          </p:cNvSpPr>
          <p:nvPr>
            <p:ph type="subTitle" idx="1"/>
          </p:nvPr>
        </p:nvSpPr>
        <p:spPr>
          <a:xfrm>
            <a:off x="484632" y="4187952"/>
            <a:ext cx="8160604" cy="594300"/>
          </a:xfrm>
        </p:spPr>
        <p:txBody>
          <a:bodyPr/>
          <a:lstStyle/>
          <a:p>
            <a:r>
              <a:rPr lang="en-US" err="1">
                <a:hlinkClick r:id="rId3"/>
              </a:rPr>
              <a:t>microsoft</a:t>
            </a:r>
            <a:r>
              <a:rPr lang="en-US">
                <a:hlinkClick r:id="rId3"/>
              </a:rPr>
              <a:t>/</a:t>
            </a:r>
            <a:r>
              <a:rPr lang="en-US" err="1">
                <a:hlinkClick r:id="rId3"/>
              </a:rPr>
              <a:t>codespaces</a:t>
            </a:r>
            <a:r>
              <a:rPr lang="en-US">
                <a:hlinkClick r:id="rId3"/>
              </a:rPr>
              <a:t>-teaching-template-</a:t>
            </a:r>
            <a:r>
              <a:rPr lang="en-US" err="1">
                <a:hlinkClick r:id="rId3"/>
              </a:rPr>
              <a:t>py</a:t>
            </a:r>
            <a:r>
              <a:rPr lang="en-US">
                <a:hlinkClick r:id="rId3"/>
              </a:rPr>
              <a:t>: </a:t>
            </a:r>
            <a:r>
              <a:rPr lang="en-US" err="1">
                <a:hlinkClick r:id="rId3"/>
              </a:rPr>
              <a:t>Codespaces</a:t>
            </a:r>
            <a:r>
              <a:rPr lang="en-US">
                <a:hlinkClick r:id="rId3"/>
              </a:rPr>
              <a:t> template for teaching Python (github.com)</a:t>
            </a:r>
            <a:endParaRPr lang="es-MX"/>
          </a:p>
        </p:txBody>
      </p:sp>
    </p:spTree>
    <p:extLst>
      <p:ext uri="{BB962C8B-B14F-4D97-AF65-F5344CB8AC3E}">
        <p14:creationId xmlns:p14="http://schemas.microsoft.com/office/powerpoint/2010/main" val="389302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7"/>
        <p:cNvGrpSpPr/>
        <p:nvPr/>
      </p:nvGrpSpPr>
      <p:grpSpPr>
        <a:xfrm>
          <a:off x="0" y="0"/>
          <a:ext cx="0" cy="0"/>
          <a:chOff x="0" y="0"/>
          <a:chExt cx="0" cy="0"/>
        </a:xfrm>
      </p:grpSpPr>
      <p:sp>
        <p:nvSpPr>
          <p:cNvPr id="5248" name="Google Shape;5248;p259"/>
          <p:cNvSpPr/>
          <p:nvPr/>
        </p:nvSpPr>
        <p:spPr>
          <a:xfrm rot="5400000">
            <a:off x="7396804" y="3142180"/>
            <a:ext cx="294000" cy="18300"/>
          </a:xfrm>
          <a:prstGeom prst="roundRect">
            <a:avLst>
              <a:gd name="adj" fmla="val 50000"/>
            </a:avLst>
          </a:prstGeom>
          <a:gradFill>
            <a:gsLst>
              <a:gs pos="0">
                <a:schemeClr val="accent3"/>
              </a:gs>
              <a:gs pos="100000">
                <a:schemeClr val="accent6"/>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9"/>
          <p:cNvSpPr/>
          <p:nvPr/>
        </p:nvSpPr>
        <p:spPr>
          <a:xfrm rot="5400000">
            <a:off x="5415601" y="3142181"/>
            <a:ext cx="294000" cy="18300"/>
          </a:xfrm>
          <a:prstGeom prst="roundRect">
            <a:avLst>
              <a:gd name="adj" fmla="val 50000"/>
            </a:avLst>
          </a:prstGeom>
          <a:gradFill>
            <a:gsLst>
              <a:gs pos="0">
                <a:schemeClr val="accent6"/>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9"/>
          <p:cNvSpPr/>
          <p:nvPr/>
        </p:nvSpPr>
        <p:spPr>
          <a:xfrm rot="5400000">
            <a:off x="3434397" y="3143189"/>
            <a:ext cx="2940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9"/>
          <p:cNvSpPr/>
          <p:nvPr/>
        </p:nvSpPr>
        <p:spPr>
          <a:xfrm rot="5400000">
            <a:off x="1453194" y="3137776"/>
            <a:ext cx="2940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9"/>
          <p:cNvSpPr/>
          <p:nvPr/>
        </p:nvSpPr>
        <p:spPr>
          <a:xfrm>
            <a:off x="6858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9"/>
          <p:cNvSpPr/>
          <p:nvPr/>
        </p:nvSpPr>
        <p:spPr>
          <a:xfrm>
            <a:off x="26670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9"/>
          <p:cNvSpPr/>
          <p:nvPr/>
        </p:nvSpPr>
        <p:spPr>
          <a:xfrm>
            <a:off x="66294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9"/>
          <p:cNvSpPr/>
          <p:nvPr/>
        </p:nvSpPr>
        <p:spPr>
          <a:xfrm>
            <a:off x="4648200" y="1019572"/>
            <a:ext cx="1828800" cy="1714500"/>
          </a:xfrm>
          <a:prstGeom prst="roundRect">
            <a:avLst>
              <a:gd name="adj" fmla="val 3738"/>
            </a:avLst>
          </a:prstGeom>
          <a:no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9"/>
          <p:cNvSpPr/>
          <p:nvPr/>
        </p:nvSpPr>
        <p:spPr>
          <a:xfrm rot="10800000">
            <a:off x="914388" y="1019547"/>
            <a:ext cx="1371600" cy="144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9"/>
          <p:cNvSpPr/>
          <p:nvPr/>
        </p:nvSpPr>
        <p:spPr>
          <a:xfrm rot="10800000">
            <a:off x="2895588" y="1019547"/>
            <a:ext cx="1371600" cy="14400"/>
          </a:xfrm>
          <a:prstGeom prst="roundRect">
            <a:avLst>
              <a:gd name="adj" fmla="val 50000"/>
            </a:avLst>
          </a:prstGeom>
          <a:gradFill>
            <a:gsLst>
              <a:gs pos="0">
                <a:schemeClr val="accent2"/>
              </a:gs>
              <a:gs pos="5000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9"/>
          <p:cNvSpPr/>
          <p:nvPr/>
        </p:nvSpPr>
        <p:spPr>
          <a:xfrm rot="10800000">
            <a:off x="4876788" y="1019547"/>
            <a:ext cx="1371600" cy="14400"/>
          </a:xfrm>
          <a:prstGeom prst="roundRect">
            <a:avLst>
              <a:gd name="adj" fmla="val 50000"/>
            </a:avLst>
          </a:prstGeom>
          <a:gradFill>
            <a:gsLst>
              <a:gs pos="0">
                <a:schemeClr val="accent6"/>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9"/>
          <p:cNvSpPr/>
          <p:nvPr/>
        </p:nvSpPr>
        <p:spPr>
          <a:xfrm rot="10800000">
            <a:off x="6857988" y="1019547"/>
            <a:ext cx="1371600" cy="14400"/>
          </a:xfrm>
          <a:prstGeom prst="roundRect">
            <a:avLst>
              <a:gd name="adj" fmla="val 50000"/>
            </a:avLst>
          </a:prstGeom>
          <a:gradFill>
            <a:gsLst>
              <a:gs pos="0">
                <a:schemeClr val="accent3"/>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9"/>
          <p:cNvSpPr/>
          <p:nvPr/>
        </p:nvSpPr>
        <p:spPr>
          <a:xfrm>
            <a:off x="685800" y="3191263"/>
            <a:ext cx="7772400" cy="914400"/>
          </a:xfrm>
          <a:prstGeom prst="roundRect">
            <a:avLst>
              <a:gd name="adj" fmla="val 9524"/>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rPr>
              <a:t>Codespaces template</a:t>
            </a:r>
            <a:endParaRPr sz="3600" b="1">
              <a:solidFill>
                <a:schemeClr val="lt1"/>
              </a:solidFill>
            </a:endParaRPr>
          </a:p>
        </p:txBody>
      </p:sp>
      <p:sp>
        <p:nvSpPr>
          <p:cNvPr id="5261" name="Google Shape;5261;p259"/>
          <p:cNvSpPr/>
          <p:nvPr/>
        </p:nvSpPr>
        <p:spPr>
          <a:xfrm rot="-5400000">
            <a:off x="1325844" y="2455639"/>
            <a:ext cx="548700" cy="548700"/>
          </a:xfrm>
          <a:prstGeom prst="ellipse">
            <a:avLst/>
          </a:prstGeom>
          <a:solidFill>
            <a:srgbClr val="0A0C10"/>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9"/>
          <p:cNvSpPr/>
          <p:nvPr/>
        </p:nvSpPr>
        <p:spPr>
          <a:xfrm>
            <a:off x="1371594" y="3179526"/>
            <a:ext cx="457200" cy="18300"/>
          </a:xfrm>
          <a:prstGeom prst="roundRect">
            <a:avLst>
              <a:gd name="adj" fmla="val 50000"/>
            </a:avLst>
          </a:prstGeom>
          <a:gradFill>
            <a:gsLst>
              <a:gs pos="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9"/>
          <p:cNvSpPr/>
          <p:nvPr/>
        </p:nvSpPr>
        <p:spPr>
          <a:xfrm rot="-5400000">
            <a:off x="3307047" y="2455639"/>
            <a:ext cx="548700" cy="5487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9"/>
          <p:cNvSpPr/>
          <p:nvPr/>
        </p:nvSpPr>
        <p:spPr>
          <a:xfrm>
            <a:off x="3352797" y="3184939"/>
            <a:ext cx="457200" cy="18300"/>
          </a:xfrm>
          <a:prstGeom prst="roundRect">
            <a:avLst>
              <a:gd name="adj" fmla="val 50000"/>
            </a:avLst>
          </a:prstGeom>
          <a:gradFill>
            <a:gsLst>
              <a:gs pos="0">
                <a:schemeClr val="accent5"/>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9"/>
          <p:cNvSpPr/>
          <p:nvPr/>
        </p:nvSpPr>
        <p:spPr>
          <a:xfrm rot="5400000">
            <a:off x="5288251" y="2455639"/>
            <a:ext cx="548700" cy="548700"/>
          </a:xfrm>
          <a:prstGeom prst="ellipse">
            <a:avLst/>
          </a:prstGeom>
          <a:solidFill>
            <a:srgbClr val="0A0C10"/>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9"/>
          <p:cNvSpPr/>
          <p:nvPr/>
        </p:nvSpPr>
        <p:spPr>
          <a:xfrm>
            <a:off x="5334001" y="3183931"/>
            <a:ext cx="457200" cy="18300"/>
          </a:xfrm>
          <a:prstGeom prst="roundRect">
            <a:avLst>
              <a:gd name="adj" fmla="val 50000"/>
            </a:avLst>
          </a:prstGeom>
          <a:gradFill>
            <a:gsLst>
              <a:gs pos="0">
                <a:schemeClr val="accent6"/>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9"/>
          <p:cNvSpPr/>
          <p:nvPr/>
        </p:nvSpPr>
        <p:spPr>
          <a:xfrm rot="5400000">
            <a:off x="7269454" y="2455639"/>
            <a:ext cx="548700" cy="548700"/>
          </a:xfrm>
          <a:prstGeom prst="ellipse">
            <a:avLst/>
          </a:prstGeom>
          <a:solidFill>
            <a:srgbClr val="0A0C10"/>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9"/>
          <p:cNvSpPr/>
          <p:nvPr/>
        </p:nvSpPr>
        <p:spPr>
          <a:xfrm>
            <a:off x="7315204" y="3184930"/>
            <a:ext cx="457200" cy="18300"/>
          </a:xfrm>
          <a:prstGeom prst="roundRect">
            <a:avLst>
              <a:gd name="adj" fmla="val 50000"/>
            </a:avLst>
          </a:prstGeom>
          <a:gradFill>
            <a:gsLst>
              <a:gs pos="0">
                <a:schemeClr val="accent6"/>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9"/>
          <p:cNvSpPr/>
          <p:nvPr/>
        </p:nvSpPr>
        <p:spPr>
          <a:xfrm>
            <a:off x="2285988" y="4105672"/>
            <a:ext cx="4572000" cy="18300"/>
          </a:xfrm>
          <a:prstGeom prst="roundRect">
            <a:avLst>
              <a:gd name="adj" fmla="val 50000"/>
            </a:avLst>
          </a:prstGeom>
          <a:gradFill>
            <a:gsLst>
              <a:gs pos="0">
                <a:schemeClr val="accent3"/>
              </a:gs>
              <a:gs pos="15000">
                <a:schemeClr val="accent6"/>
              </a:gs>
              <a:gs pos="37000">
                <a:schemeClr val="accent2"/>
              </a:gs>
              <a:gs pos="58999">
                <a:schemeClr val="accent5"/>
              </a:gs>
              <a:gs pos="81000">
                <a:schemeClr val="accent1"/>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9"/>
          <p:cNvSpPr txBox="1"/>
          <p:nvPr/>
        </p:nvSpPr>
        <p:spPr>
          <a:xfrm>
            <a:off x="694944" y="1440009"/>
            <a:ext cx="1828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600" b="1" err="1">
                <a:solidFill>
                  <a:schemeClr val="lt2"/>
                </a:solidFill>
              </a:rPr>
              <a:t>example-notebook.ipynb</a:t>
            </a:r>
            <a:endParaRPr sz="1600" b="1">
              <a:solidFill>
                <a:schemeClr val="lt2"/>
              </a:solidFill>
            </a:endParaRPr>
          </a:p>
        </p:txBody>
      </p:sp>
      <p:sp>
        <p:nvSpPr>
          <p:cNvPr id="5271" name="Google Shape;5271;p259"/>
          <p:cNvSpPr txBox="1"/>
          <p:nvPr/>
        </p:nvSpPr>
        <p:spPr>
          <a:xfrm>
            <a:off x="2667000" y="1421867"/>
            <a:ext cx="1828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800" b="1">
                <a:solidFill>
                  <a:schemeClr val="lt2"/>
                </a:solidFill>
              </a:rPr>
              <a:t>.</a:t>
            </a:r>
            <a:r>
              <a:rPr lang="es-MX" sz="1800" b="1" err="1">
                <a:solidFill>
                  <a:schemeClr val="lt2"/>
                </a:solidFill>
              </a:rPr>
              <a:t>devcontainer</a:t>
            </a:r>
            <a:r>
              <a:rPr lang="es-MX" sz="1800" b="1">
                <a:solidFill>
                  <a:schemeClr val="lt2"/>
                </a:solidFill>
              </a:rPr>
              <a:t>/</a:t>
            </a:r>
            <a:r>
              <a:rPr lang="es-MX" sz="1800" b="1" err="1">
                <a:solidFill>
                  <a:schemeClr val="lt2"/>
                </a:solidFill>
              </a:rPr>
              <a:t>Dockerfile</a:t>
            </a:r>
            <a:endParaRPr lang="es-MX" sz="1800" b="1">
              <a:solidFill>
                <a:schemeClr val="lt2"/>
              </a:solidFill>
            </a:endParaRPr>
          </a:p>
        </p:txBody>
      </p:sp>
      <p:sp>
        <p:nvSpPr>
          <p:cNvPr id="5272" name="Google Shape;5272;p259"/>
          <p:cNvSpPr txBox="1"/>
          <p:nvPr/>
        </p:nvSpPr>
        <p:spPr>
          <a:xfrm>
            <a:off x="4715479" y="1379207"/>
            <a:ext cx="1675944"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800" b="1">
                <a:solidFill>
                  <a:schemeClr val="lt2"/>
                </a:solidFill>
              </a:rPr>
              <a:t>.</a:t>
            </a:r>
            <a:r>
              <a:rPr lang="es-MX" sz="1800" b="1" err="1">
                <a:solidFill>
                  <a:schemeClr val="lt2"/>
                </a:solidFill>
              </a:rPr>
              <a:t>devcontainer</a:t>
            </a:r>
            <a:r>
              <a:rPr lang="es-MX" sz="1800" b="1">
                <a:solidFill>
                  <a:schemeClr val="lt2"/>
                </a:solidFill>
              </a:rPr>
              <a:t>/</a:t>
            </a:r>
            <a:r>
              <a:rPr lang="es-MX" sz="1800" b="1" err="1">
                <a:solidFill>
                  <a:schemeClr val="lt2"/>
                </a:solidFill>
              </a:rPr>
              <a:t>devcontainer.json</a:t>
            </a:r>
            <a:endParaRPr lang="es-MX" sz="1800" b="1">
              <a:solidFill>
                <a:schemeClr val="lt2"/>
              </a:solidFill>
            </a:endParaRPr>
          </a:p>
        </p:txBody>
      </p:sp>
      <p:sp>
        <p:nvSpPr>
          <p:cNvPr id="5273" name="Google Shape;5273;p259"/>
          <p:cNvSpPr txBox="1"/>
          <p:nvPr/>
        </p:nvSpPr>
        <p:spPr>
          <a:xfrm>
            <a:off x="6629400" y="1554313"/>
            <a:ext cx="1828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000" b="1">
                <a:solidFill>
                  <a:schemeClr val="lt2"/>
                </a:solidFill>
              </a:rPr>
              <a:t>README.md</a:t>
            </a:r>
          </a:p>
        </p:txBody>
      </p:sp>
      <p:pic>
        <p:nvPicPr>
          <p:cNvPr id="5274" name="Google Shape;5274;p259"/>
          <p:cNvPicPr preferRelativeResize="0"/>
          <p:nvPr/>
        </p:nvPicPr>
        <p:blipFill rotWithShape="1">
          <a:blip r:embed="rId3">
            <a:alphaModFix/>
          </a:blip>
          <a:srcRect/>
          <a:stretch/>
        </p:blipFill>
        <p:spPr>
          <a:xfrm>
            <a:off x="5436617" y="2603992"/>
            <a:ext cx="251973" cy="252010"/>
          </a:xfrm>
          <a:prstGeom prst="rect">
            <a:avLst/>
          </a:prstGeom>
          <a:noFill/>
          <a:ln>
            <a:noFill/>
          </a:ln>
        </p:spPr>
      </p:pic>
      <p:pic>
        <p:nvPicPr>
          <p:cNvPr id="5275" name="Google Shape;5275;p259"/>
          <p:cNvPicPr preferRelativeResize="0"/>
          <p:nvPr/>
        </p:nvPicPr>
        <p:blipFill rotWithShape="1">
          <a:blip r:embed="rId4">
            <a:alphaModFix/>
          </a:blip>
          <a:srcRect/>
          <a:stretch/>
        </p:blipFill>
        <p:spPr>
          <a:xfrm>
            <a:off x="1474211" y="2603992"/>
            <a:ext cx="251973" cy="252010"/>
          </a:xfrm>
          <a:prstGeom prst="rect">
            <a:avLst/>
          </a:prstGeom>
          <a:noFill/>
          <a:ln>
            <a:noFill/>
          </a:ln>
        </p:spPr>
      </p:pic>
      <p:pic>
        <p:nvPicPr>
          <p:cNvPr id="5276" name="Google Shape;5276;p259"/>
          <p:cNvPicPr preferRelativeResize="0"/>
          <p:nvPr/>
        </p:nvPicPr>
        <p:blipFill rotWithShape="1">
          <a:blip r:embed="rId5">
            <a:alphaModFix/>
          </a:blip>
          <a:srcRect/>
          <a:stretch/>
        </p:blipFill>
        <p:spPr>
          <a:xfrm>
            <a:off x="3455404" y="2603994"/>
            <a:ext cx="251973" cy="252010"/>
          </a:xfrm>
          <a:prstGeom prst="rect">
            <a:avLst/>
          </a:prstGeom>
          <a:noFill/>
          <a:ln>
            <a:noFill/>
          </a:ln>
        </p:spPr>
      </p:pic>
      <p:pic>
        <p:nvPicPr>
          <p:cNvPr id="5277" name="Google Shape;5277;p259"/>
          <p:cNvPicPr preferRelativeResize="0"/>
          <p:nvPr/>
        </p:nvPicPr>
        <p:blipFill rotWithShape="1">
          <a:blip r:embed="rId6">
            <a:alphaModFix/>
          </a:blip>
          <a:srcRect/>
          <a:stretch/>
        </p:blipFill>
        <p:spPr>
          <a:xfrm>
            <a:off x="7417819" y="2601988"/>
            <a:ext cx="258427" cy="2560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6"/>
        <p:cNvGrpSpPr/>
        <p:nvPr/>
      </p:nvGrpSpPr>
      <p:grpSpPr>
        <a:xfrm>
          <a:off x="0" y="0"/>
          <a:ext cx="0" cy="0"/>
          <a:chOff x="0" y="0"/>
          <a:chExt cx="0" cy="0"/>
        </a:xfrm>
      </p:grpSpPr>
      <p:sp>
        <p:nvSpPr>
          <p:cNvPr id="5107" name="Google Shape;5107;p255"/>
          <p:cNvSpPr txBox="1">
            <a:spLocks noGrp="1"/>
          </p:cNvSpPr>
          <p:nvPr>
            <p:ph type="subTitle" idx="1"/>
          </p:nvPr>
        </p:nvSpPr>
        <p:spPr>
          <a:xfrm>
            <a:off x="431799" y="2891748"/>
            <a:ext cx="8091905" cy="3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9D1D9"/>
                </a:solidFill>
                <a:effectLst/>
                <a:latin typeface="+mn-lt"/>
              </a:rPr>
              <a:t>Help us make this template repository better by </a:t>
            </a:r>
            <a:r>
              <a:rPr lang="en-US" b="0" i="0" u="none" strike="noStrike">
                <a:effectLst/>
                <a:latin typeface="+mn-lt"/>
                <a:hlinkClick r:id="rId3"/>
              </a:rPr>
              <a:t>letting us know and opening an issue!</a:t>
            </a:r>
            <a:r>
              <a:rPr lang="en-US" b="0" i="0">
                <a:solidFill>
                  <a:srgbClr val="C9D1D9"/>
                </a:solidFill>
                <a:effectLst/>
                <a:latin typeface="+mn-lt"/>
              </a:rPr>
              <a:t>.</a:t>
            </a:r>
            <a:endParaRPr lang="en-US">
              <a:latin typeface="+mn-lt"/>
              <a:ea typeface="Arial"/>
              <a:cs typeface="Arial"/>
              <a:sym typeface="Arial"/>
            </a:endParaRPr>
          </a:p>
        </p:txBody>
      </p:sp>
      <p:sp>
        <p:nvSpPr>
          <p:cNvPr id="5108" name="Google Shape;5108;p255"/>
          <p:cNvSpPr txBox="1">
            <a:spLocks noGrp="1"/>
          </p:cNvSpPr>
          <p:nvPr>
            <p:ph type="title"/>
          </p:nvPr>
        </p:nvSpPr>
        <p:spPr>
          <a:xfrm>
            <a:off x="433750" y="1333500"/>
            <a:ext cx="7033800" cy="1558200"/>
          </a:xfrm>
          <a:prstGeom prst="rect">
            <a:avLst/>
          </a:prstGeom>
        </p:spPr>
        <p:txBody>
          <a:bodyPr spcFirstLastPara="1" wrap="square" lIns="34275" tIns="17150" rIns="34275" bIns="17150" anchor="b" anchorCtr="0">
            <a:noAutofit/>
          </a:bodyPr>
          <a:lstStyle/>
          <a:p>
            <a:pPr marL="0" lvl="0" indent="0" algn="l" rtl="0">
              <a:spcBef>
                <a:spcPts val="0"/>
              </a:spcBef>
              <a:spcAft>
                <a:spcPts val="0"/>
              </a:spcAft>
              <a:buNone/>
            </a:pPr>
            <a:r>
              <a:rPr lang="en"/>
              <a:t>Found an issue?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2"/>
                </a:solidFill>
                <a:latin typeface="Roboto Mono"/>
                <a:ea typeface="Roboto Mono"/>
                <a:cs typeface="Roboto Mono"/>
                <a:sym typeface="Roboto Mono"/>
              </a:rPr>
              <a:t>following these steps:</a:t>
            </a:r>
            <a:endParaRPr lang="es-MX" sz="1400">
              <a:solidFill>
                <a:schemeClr val="dk2"/>
              </a:solidFill>
              <a:latin typeface="Roboto Mono"/>
              <a:ea typeface="Roboto Mono"/>
              <a:cs typeface="Roboto Mono"/>
              <a:sym typeface="Roboto Mono"/>
            </a:endParaRPr>
          </a:p>
        </p:txBody>
      </p:sp>
      <p:sp>
        <p:nvSpPr>
          <p:cNvPr id="5593" name="Google Shape;5593;p277"/>
          <p:cNvSpPr txBox="1"/>
          <p:nvPr/>
        </p:nvSpPr>
        <p:spPr>
          <a:xfrm>
            <a:off x="1076450" y="1468975"/>
            <a:ext cx="3905700" cy="3145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a:solidFill>
                  <a:schemeClr val="lt2"/>
                </a:solidFill>
              </a:rPr>
              <a:t>Create a repo from this template.</a:t>
            </a:r>
            <a:endParaRPr lang="en-US" sz="1200">
              <a:solidFill>
                <a:schemeClr val="dk2"/>
              </a:solidFill>
            </a:endParaRPr>
          </a:p>
          <a:p>
            <a:pPr marL="0" marR="0" lvl="0" indent="0" algn="l" rtl="0">
              <a:lnSpc>
                <a:spcPct val="115000"/>
              </a:lnSpc>
              <a:spcBef>
                <a:spcPts val="0"/>
              </a:spcBef>
              <a:spcAft>
                <a:spcPts val="0"/>
              </a:spcAft>
              <a:buNone/>
            </a:pPr>
            <a:r>
              <a:rPr lang="en-US" sz="1200" b="0" i="0">
                <a:solidFill>
                  <a:schemeClr val="bg2"/>
                </a:solidFill>
                <a:effectLst/>
                <a:latin typeface="+mn-lt"/>
              </a:rPr>
              <a:t>Use this </a:t>
            </a:r>
            <a:r>
              <a:rPr lang="en-US" sz="1200" b="0" i="0" u="none" strike="noStrike">
                <a:effectLst/>
                <a:latin typeface="+mn-lt"/>
                <a:hlinkClick r:id="rId5"/>
              </a:rPr>
              <a:t>create repo link</a:t>
            </a:r>
            <a:br>
              <a:rPr lang="en-US" sz="1100">
                <a:solidFill>
                  <a:schemeClr val="dk2"/>
                </a:solidFill>
              </a:rPr>
            </a:br>
            <a:endParaRPr lang="en-US" sz="1100">
              <a:solidFill>
                <a:schemeClr val="dk2"/>
              </a:solidFill>
            </a:endParaRPr>
          </a:p>
          <a:p>
            <a:pPr marL="0" marR="0" lvl="0" indent="0" algn="l" rtl="0">
              <a:lnSpc>
                <a:spcPct val="115000"/>
              </a:lnSpc>
              <a:spcBef>
                <a:spcPts val="0"/>
              </a:spcBef>
              <a:spcAft>
                <a:spcPts val="0"/>
              </a:spcAft>
              <a:buNone/>
            </a:pPr>
            <a:endParaRPr lang="en-US" sz="1200">
              <a:solidFill>
                <a:srgbClr val="FFFFFF"/>
              </a:solidFill>
            </a:endParaRPr>
          </a:p>
          <a:p>
            <a:pPr marL="0" marR="0" lvl="0" indent="0" algn="l" rtl="0">
              <a:lnSpc>
                <a:spcPct val="115000"/>
              </a:lnSpc>
              <a:spcBef>
                <a:spcPts val="0"/>
              </a:spcBef>
              <a:spcAft>
                <a:spcPts val="0"/>
              </a:spcAft>
              <a:buNone/>
            </a:pPr>
            <a:r>
              <a:rPr lang="en-US" sz="1600">
                <a:solidFill>
                  <a:schemeClr val="lt2"/>
                </a:solidFill>
              </a:rPr>
              <a:t>Navigate to the main page of the newly created repository.</a:t>
            </a:r>
            <a:br>
              <a:rPr lang="en" sz="1100">
                <a:solidFill>
                  <a:schemeClr val="dk2"/>
                </a:solidFill>
              </a:rPr>
            </a:br>
            <a:endParaRPr lang="en" sz="1100">
              <a:solidFill>
                <a:schemeClr val="dk2"/>
              </a:solidFill>
            </a:endParaRPr>
          </a:p>
          <a:p>
            <a:pPr marL="0" marR="0" lvl="0" indent="0" algn="l" rtl="0">
              <a:lnSpc>
                <a:spcPct val="115000"/>
              </a:lnSpc>
              <a:spcBef>
                <a:spcPts val="0"/>
              </a:spcBef>
              <a:spcAft>
                <a:spcPts val="0"/>
              </a:spcAft>
              <a:buNone/>
            </a:pPr>
            <a:endParaRPr lang="en" sz="1100">
              <a:solidFill>
                <a:schemeClr val="dk2"/>
              </a:solidFill>
            </a:endParaRPr>
          </a:p>
          <a:p>
            <a:pPr marL="0" marR="0" lvl="0" indent="0" algn="l" rtl="0">
              <a:lnSpc>
                <a:spcPct val="115000"/>
              </a:lnSpc>
              <a:spcBef>
                <a:spcPts val="0"/>
              </a:spcBef>
              <a:spcAft>
                <a:spcPts val="0"/>
              </a:spcAft>
              <a:buNone/>
            </a:pPr>
            <a:endParaRPr sz="1200">
              <a:solidFill>
                <a:srgbClr val="FFFFFF"/>
              </a:solidFill>
            </a:endParaRPr>
          </a:p>
          <a:p>
            <a:pPr marL="0" marR="0" lvl="0" indent="0" algn="l" rtl="0">
              <a:lnSpc>
                <a:spcPct val="115000"/>
              </a:lnSpc>
              <a:spcBef>
                <a:spcPts val="300"/>
              </a:spcBef>
              <a:spcAft>
                <a:spcPts val="0"/>
              </a:spcAft>
              <a:buNone/>
            </a:pPr>
            <a:r>
              <a:rPr lang="en-US" sz="1600">
                <a:solidFill>
                  <a:schemeClr val="lt2"/>
                </a:solidFill>
              </a:rPr>
              <a:t>Under the repository name, use the Code drop-down menu, and in the </a:t>
            </a:r>
            <a:r>
              <a:rPr lang="en-US" sz="1600" err="1">
                <a:solidFill>
                  <a:schemeClr val="lt2"/>
                </a:solidFill>
              </a:rPr>
              <a:t>Codespaces</a:t>
            </a:r>
            <a:r>
              <a:rPr lang="en-US" sz="1600">
                <a:solidFill>
                  <a:schemeClr val="lt2"/>
                </a:solidFill>
              </a:rPr>
              <a:t> tab, select "Create </a:t>
            </a:r>
            <a:r>
              <a:rPr lang="en-US" sz="1600" err="1">
                <a:solidFill>
                  <a:schemeClr val="lt2"/>
                </a:solidFill>
              </a:rPr>
              <a:t>codespace</a:t>
            </a:r>
            <a:r>
              <a:rPr lang="en-US" sz="1600">
                <a:solidFill>
                  <a:schemeClr val="lt2"/>
                </a:solidFill>
              </a:rPr>
              <a:t> on main".</a:t>
            </a:r>
            <a:endParaRPr lang="en-US" sz="1200">
              <a:solidFill>
                <a:srgbClr val="FFFFFF"/>
              </a:solidFill>
              <a:latin typeface="Helvetica Neue"/>
              <a:ea typeface="Helvetica Neue"/>
              <a:cs typeface="Helvetica Neue"/>
              <a:sym typeface="Helvetica Neue"/>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chemeClr val="lt2"/>
                </a:solidFill>
              </a:rPr>
              <a:t>Try it out</a:t>
            </a:r>
            <a:endParaRPr sz="3600" b="1">
              <a:solidFill>
                <a:schemeClr val="lt2"/>
              </a:solidFill>
            </a:endParaRPr>
          </a:p>
        </p:txBody>
      </p:sp>
      <p:sp>
        <p:nvSpPr>
          <p:cNvPr id="5595" name="Google Shape;5595;p277"/>
          <p:cNvSpPr/>
          <p:nvPr/>
        </p:nvSpPr>
        <p:spPr>
          <a:xfrm>
            <a:off x="351563" y="151682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77"/>
          <p:cNvSpPr/>
          <p:nvPr/>
        </p:nvSpPr>
        <p:spPr>
          <a:xfrm>
            <a:off x="351563" y="2414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77"/>
          <p:cNvSpPr/>
          <p:nvPr/>
        </p:nvSpPr>
        <p:spPr>
          <a:xfrm>
            <a:off x="351563" y="3557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126;p256">
            <a:extLst>
              <a:ext uri="{FF2B5EF4-FFF2-40B4-BE49-F238E27FC236}">
                <a16:creationId xmlns:a16="http://schemas.microsoft.com/office/drawing/2014/main" id="{F2AB5087-F2E3-6400-69EE-0BCFB7AE9453}"/>
              </a:ext>
            </a:extLst>
          </p:cNvPr>
          <p:cNvPicPr preferRelativeResize="0"/>
          <p:nvPr/>
        </p:nvPicPr>
        <p:blipFill rotWithShape="1">
          <a:blip r:embed="rId6">
            <a:alphaModFix/>
          </a:blip>
          <a:srcRect/>
          <a:stretch/>
        </p:blipFill>
        <p:spPr>
          <a:xfrm>
            <a:off x="499926" y="3708224"/>
            <a:ext cx="247289" cy="246602"/>
          </a:xfrm>
          <a:prstGeom prst="rect">
            <a:avLst/>
          </a:prstGeom>
          <a:noFill/>
          <a:ln>
            <a:noFill/>
          </a:ln>
        </p:spPr>
      </p:pic>
      <p:pic>
        <p:nvPicPr>
          <p:cNvPr id="5" name="Google Shape;5754;p289">
            <a:extLst>
              <a:ext uri="{FF2B5EF4-FFF2-40B4-BE49-F238E27FC236}">
                <a16:creationId xmlns:a16="http://schemas.microsoft.com/office/drawing/2014/main" id="{814C3773-2361-EA91-CA21-F25B20ADF632}"/>
              </a:ext>
            </a:extLst>
          </p:cNvPr>
          <p:cNvPicPr preferRelativeResize="0"/>
          <p:nvPr/>
        </p:nvPicPr>
        <p:blipFill rotWithShape="1">
          <a:blip r:embed="rId7">
            <a:alphaModFix/>
          </a:blip>
          <a:srcRect/>
          <a:stretch/>
        </p:blipFill>
        <p:spPr>
          <a:xfrm>
            <a:off x="504610" y="2565224"/>
            <a:ext cx="247289" cy="246602"/>
          </a:xfrm>
          <a:prstGeom prst="rect">
            <a:avLst/>
          </a:prstGeom>
          <a:noFill/>
          <a:ln>
            <a:noFill/>
          </a:ln>
        </p:spPr>
      </p:pic>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8">
            <a:alphaModFix/>
          </a:blip>
          <a:srcRect/>
          <a:stretch/>
        </p:blipFill>
        <p:spPr>
          <a:xfrm>
            <a:off x="499926" y="1665170"/>
            <a:ext cx="251973" cy="252010"/>
          </a:xfrm>
          <a:prstGeom prst="rect">
            <a:avLst/>
          </a:prstGeom>
          <a:noFill/>
          <a:ln>
            <a:noFill/>
          </a:ln>
        </p:spPr>
      </p:pic>
      <p:pic>
        <p:nvPicPr>
          <p:cNvPr id="9" name="Picture 8">
            <a:extLst>
              <a:ext uri="{FF2B5EF4-FFF2-40B4-BE49-F238E27FC236}">
                <a16:creationId xmlns:a16="http://schemas.microsoft.com/office/drawing/2014/main" id="{9DED685D-E62E-5334-2542-2F1FE7DC8626}"/>
              </a:ext>
            </a:extLst>
          </p:cNvPr>
          <p:cNvPicPr>
            <a:picLocks noChangeAspect="1"/>
          </p:cNvPicPr>
          <p:nvPr/>
        </p:nvPicPr>
        <p:blipFill rotWithShape="1">
          <a:blip r:embed="rId9"/>
          <a:srcRect t="10360"/>
          <a:stretch/>
        </p:blipFill>
        <p:spPr>
          <a:xfrm>
            <a:off x="5158332" y="1143710"/>
            <a:ext cx="6055968" cy="3470765"/>
          </a:xfrm>
          <a:prstGeom prst="rect">
            <a:avLst/>
          </a:prstGeom>
        </p:spPr>
      </p:pic>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Tree>
  </p:cSld>
  <p:clrMapOvr>
    <a:masterClrMapping/>
  </p:clrMapOvr>
</p:sld>
</file>

<file path=ppt/theme/theme1.xml><?xml version="1.0" encoding="utf-8"?>
<a:theme xmlns:a="http://schemas.openxmlformats.org/drawingml/2006/main" name="GitHub PMM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2 GitHub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A29687A2E3624C856CB9CF3DFBA82B" ma:contentTypeVersion="7" ma:contentTypeDescription="Create a new document." ma:contentTypeScope="" ma:versionID="6bfd9a2b3ea298874b70234c94bb2ec2">
  <xsd:schema xmlns:xsd="http://www.w3.org/2001/XMLSchema" xmlns:xs="http://www.w3.org/2001/XMLSchema" xmlns:p="http://schemas.microsoft.com/office/2006/metadata/properties" xmlns:ns2="230e9df3-be65-4c73-a93b-d1236ebd677e" xmlns:ns3="52a3fff5-5977-4576-a21d-ca2eadc9e254" targetNamespace="http://schemas.microsoft.com/office/2006/metadata/properties" ma:root="true" ma:fieldsID="06aaf62f4340875dd98cb112b7ad035a" ns2:_="" ns3:_="">
    <xsd:import namespace="230e9df3-be65-4c73-a93b-d1236ebd677e"/>
    <xsd:import namespace="52a3fff5-5977-4576-a21d-ca2eadc9e254"/>
    <xsd:element name="properties">
      <xsd:complexType>
        <xsd:sequence>
          <xsd:element name="documentManagement">
            <xsd:complexType>
              <xsd:all>
                <xsd:element ref="ns2:_dlc_DocId" minOccurs="0"/>
                <xsd:element ref="ns2:_dlc_DocIdUrl" minOccurs="0"/>
                <xsd:element ref="ns2:_dlc_DocIdPersistId" minOccurs="0"/>
                <xsd:element ref="ns3:Confidentiality"/>
                <xsd:element ref="ns3:MediaServiceMetadata" minOccurs="0"/>
                <xsd:element ref="ns3:MediaServiceFastMetadata" minOccurs="0"/>
                <xsd:element ref="ns3:DescUse" minOccurs="0"/>
                <xsd:element ref="ns3:MediaServiceAutoKeyPoints" minOccurs="0"/>
                <xsd:element ref="ns3:MediaServiceKeyPoints" minOccurs="0"/>
                <xsd:element ref="ns3:CustomerScenar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2a3fff5-5977-4576-a21d-ca2eadc9e254" elementFormDefault="qualified">
    <xsd:import namespace="http://schemas.microsoft.com/office/2006/documentManagement/types"/>
    <xsd:import namespace="http://schemas.microsoft.com/office/infopath/2007/PartnerControls"/>
    <xsd:element name="Confidentiality" ma:index="11" ma:displayName="Confidentiality" ma:format="Dropdown" ma:internalName="Confidentiality">
      <xsd:simpleType>
        <xsd:restriction base="dms:Choice">
          <xsd:enumeration value="Internal Only"/>
          <xsd:enumeration value="Customer Ready"/>
          <xsd:enumeration value="N/A"/>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escUse" ma:index="14" nillable="true" ma:displayName="Asset Desc" ma:format="Dropdown" ma:internalName="DescUse">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ustomerScenario" ma:index="17" nillable="true" ma:displayName="Customer Scenario" ma:format="Dropdown" ma:internalName="CustomerScenario">
      <xsd:simpleType>
        <xsd:restriction base="dms:Choice">
          <xsd:enumeration value="Accelerate Software Delivery"/>
          <xsd:enumeration value="Drive Developer Engagement"/>
          <xsd:enumeration value="Bot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onfidentiality xmlns="52a3fff5-5977-4576-a21d-ca2eadc9e254">Customer Ready</Confidentiality>
    <_dlc_DocId xmlns="230e9df3-be65-4c73-a93b-d1236ebd677e">X3SREQVRDEPR-1109053146-18</_dlc_DocId>
    <DescUse xmlns="52a3fff5-5977-4576-a21d-ca2eadc9e254">Pitch deck for GitHub Enterprise in PPT format.</DescUse>
    <_dlc_DocIdUrl xmlns="230e9df3-be65-4c73-a93b-d1236ebd677e">
      <Url>https://microsoft.sharepoint.com/teams/GithubSales/_layouts/15/DocIdRedir.aspx?ID=X3SREQVRDEPR-1109053146-18</Url>
      <Description>X3SREQVRDEPR-1109053146-18</Description>
    </_dlc_DocIdUrl>
    <CustomerScenario xmlns="52a3fff5-5977-4576-a21d-ca2eadc9e254" xsi:nil="true"/>
  </documentManagement>
</p:properties>
</file>

<file path=customXml/itemProps1.xml><?xml version="1.0" encoding="utf-8"?>
<ds:datastoreItem xmlns:ds="http://schemas.openxmlformats.org/officeDocument/2006/customXml" ds:itemID="{FD56918D-9FD0-4F2A-A38A-76D9718B4F87}">
  <ds:schemaRefs>
    <ds:schemaRef ds:uri="http://schemas.microsoft.com/sharepoint/events"/>
  </ds:schemaRefs>
</ds:datastoreItem>
</file>

<file path=customXml/itemProps2.xml><?xml version="1.0" encoding="utf-8"?>
<ds:datastoreItem xmlns:ds="http://schemas.openxmlformats.org/officeDocument/2006/customXml" ds:itemID="{832F3B16-F605-4A63-9916-E0196BDCCEA1}">
  <ds:schemaRefs>
    <ds:schemaRef ds:uri="http://schemas.microsoft.com/sharepoint/v3/contenttype/forms"/>
  </ds:schemaRefs>
</ds:datastoreItem>
</file>

<file path=customXml/itemProps3.xml><?xml version="1.0" encoding="utf-8"?>
<ds:datastoreItem xmlns:ds="http://schemas.openxmlformats.org/officeDocument/2006/customXml" ds:itemID="{5896B99E-C325-4C22-AA47-769D50D76617}">
  <ds:schemaRefs>
    <ds:schemaRef ds:uri="230e9df3-be65-4c73-a93b-d1236ebd677e"/>
    <ds:schemaRef ds:uri="52a3fff5-5977-4576-a21d-ca2eadc9e2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36AD378-A1F9-4A83-9AF4-3234155472CB}">
  <ds:schemaRefs>
    <ds:schemaRef ds:uri="230e9df3-be65-4c73-a93b-d1236ebd677e"/>
    <ds:schemaRef ds:uri="52a3fff5-5977-4576-a21d-ca2eadc9e2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TotalTime>
  <Words>1028</Words>
  <Application>Microsoft Office PowerPoint</Application>
  <PresentationFormat>On-screen Show (16:9)</PresentationFormat>
  <Paragraphs>131</Paragraphs>
  <Slides>19</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Helvetica Neue</vt:lpstr>
      <vt:lpstr>Helvetica Neue Light</vt:lpstr>
      <vt:lpstr>wf_segoe-ui</vt:lpstr>
      <vt:lpstr>Courier New</vt:lpstr>
      <vt:lpstr>-apple-system</vt:lpstr>
      <vt:lpstr>Roboto Mono</vt:lpstr>
      <vt:lpstr>Arial</vt:lpstr>
      <vt:lpstr>Georgia</vt:lpstr>
      <vt:lpstr>GitHub PMM Presentation Template</vt:lpstr>
      <vt:lpstr>2022 GitHub Presentation Template</vt:lpstr>
      <vt:lpstr>Python Codespace Template</vt:lpstr>
      <vt:lpstr>PowerPoint Presentation</vt:lpstr>
      <vt:lpstr>Codespaces  features</vt:lpstr>
      <vt:lpstr>Customization</vt:lpstr>
      <vt:lpstr>PowerPoint Presentation</vt:lpstr>
      <vt:lpstr>Codespaces template</vt:lpstr>
      <vt:lpstr>PowerPoint Presentation</vt:lpstr>
      <vt:lpstr>Found an issue?</vt:lpstr>
      <vt:lpstr>Try it out</vt:lpstr>
      <vt:lpstr>PowerPoint Presentation</vt:lpstr>
      <vt:lpstr>Customize your Codespace</vt:lpstr>
      <vt:lpstr>Customize your Codespace</vt:lpstr>
      <vt:lpstr>Option 1</vt:lpstr>
      <vt:lpstr>PowerPoint Presentation</vt:lpstr>
      <vt:lpstr>PowerPoint Presentation</vt:lpstr>
      <vt:lpstr>PowerPoint Presentation</vt:lpstr>
      <vt:lpstr>Unique identifier of an extension</vt:lpstr>
      <vt:lpstr>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 Pitch Deck</dc:title>
  <cp:lastModifiedBy>Abril Ureña</cp:lastModifiedBy>
  <cp:revision>2</cp:revision>
  <dcterms:modified xsi:type="dcterms:W3CDTF">2022-10-10T15:02:46Z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0x010100DDA29687A2E3624C856CB9CF3DFBA82B</vt:lpwstr>
  </property>
  <property fmtid="{D5CDD505-2E9C-101B-9397-08002B2CF9AE}" pid="3" name="_dlc_DocIdItemGuid">
    <vt:lpwstr>93265e57-6bce-4174-abc5-b75b6abcb1a7</vt:lpwstr>
  </property>
</Properties>
</file>